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9"/>
  </p:notesMasterIdLst>
  <p:sldIdLst>
    <p:sldId id="390" r:id="rId2"/>
    <p:sldId id="433" r:id="rId3"/>
    <p:sldId id="535" r:id="rId4"/>
    <p:sldId id="491" r:id="rId5"/>
    <p:sldId id="492" r:id="rId6"/>
    <p:sldId id="493" r:id="rId7"/>
    <p:sldId id="494" r:id="rId8"/>
    <p:sldId id="544" r:id="rId9"/>
    <p:sldId id="495" r:id="rId10"/>
    <p:sldId id="545" r:id="rId11"/>
    <p:sldId id="546" r:id="rId12"/>
    <p:sldId id="409" r:id="rId13"/>
    <p:sldId id="445" r:id="rId14"/>
    <p:sldId id="446" r:id="rId15"/>
    <p:sldId id="447" r:id="rId16"/>
    <p:sldId id="547" r:id="rId17"/>
    <p:sldId id="548" r:id="rId18"/>
  </p:sldIdLst>
  <p:sldSz cx="12192000" cy="6858000"/>
  <p:notesSz cx="6858000" cy="9144000"/>
  <p:embeddedFontLst>
    <p:embeddedFont>
      <p:font typeface="Andika" panose="02000000000000000000" pitchFamily="2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CC00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80C76A8-0C74-45A1-84B4-7F752B01BCB7}" v="1" dt="2026-01-14T13:20:40.814"/>
    <p1510:client id="{8713F0C4-E324-4EA6-BAA2-38361B22F73E}" v="88" dt="2026-01-14T10:37:51.64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tableStyles" Target="tableStyles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custSel addSld delSld modSld">
      <pc:chgData name="Glen Jones" userId="e846aaca-4b24-4b13-b0d0-f2308e16b284" providerId="ADAL" clId="{ED47ACC3-9597-4D89-A1DC-43CF280EF274}" dt="2026-01-14T13:20:45.032" v="183" actId="47"/>
      <pc:docMkLst>
        <pc:docMk/>
      </pc:docMkLst>
      <pc:sldChg chg="modSp del mod">
        <pc:chgData name="Glen Jones" userId="e846aaca-4b24-4b13-b0d0-f2308e16b284" providerId="ADAL" clId="{ED47ACC3-9597-4D89-A1DC-43CF280EF274}" dt="2026-01-14T13:20:45.032" v="183" actId="47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1-14T08:47:30.392" v="32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del">
        <pc:chgData name="Glen Jones" userId="e846aaca-4b24-4b13-b0d0-f2308e16b284" providerId="ADAL" clId="{ED47ACC3-9597-4D89-A1DC-43CF280EF274}" dt="2026-01-14T13:20:45.032" v="183" actId="47"/>
        <pc:sldMkLst>
          <pc:docMk/>
          <pc:sldMk cId="2861103671" sldId="363"/>
        </pc:sldMkLst>
      </pc:sldChg>
      <pc:sldChg chg="del">
        <pc:chgData name="Glen Jones" userId="e846aaca-4b24-4b13-b0d0-f2308e16b284" providerId="ADAL" clId="{ED47ACC3-9597-4D89-A1DC-43CF280EF274}" dt="2026-01-14T13:20:45.032" v="183" actId="47"/>
        <pc:sldMkLst>
          <pc:docMk/>
          <pc:sldMk cId="3201718585" sldId="365"/>
        </pc:sldMkLst>
      </pc:sldChg>
      <pc:sldChg chg="del">
        <pc:chgData name="Glen Jones" userId="e846aaca-4b24-4b13-b0d0-f2308e16b284" providerId="ADAL" clId="{ED47ACC3-9597-4D89-A1DC-43CF280EF274}" dt="2026-01-14T13:20:45.032" v="183" actId="47"/>
        <pc:sldMkLst>
          <pc:docMk/>
          <pc:sldMk cId="4278790944" sldId="378"/>
        </pc:sldMkLst>
      </pc:sldChg>
      <pc:sldChg chg="del">
        <pc:chgData name="Glen Jones" userId="e846aaca-4b24-4b13-b0d0-f2308e16b284" providerId="ADAL" clId="{ED47ACC3-9597-4D89-A1DC-43CF280EF274}" dt="2026-01-14T13:20:45.032" v="183" actId="47"/>
        <pc:sldMkLst>
          <pc:docMk/>
          <pc:sldMk cId="474139103" sldId="379"/>
        </pc:sldMkLst>
      </pc:sldChg>
      <pc:sldChg chg="del">
        <pc:chgData name="Glen Jones" userId="e846aaca-4b24-4b13-b0d0-f2308e16b284" providerId="ADAL" clId="{ED47ACC3-9597-4D89-A1DC-43CF280EF274}" dt="2026-01-14T13:20:45.032" v="183" actId="47"/>
        <pc:sldMkLst>
          <pc:docMk/>
          <pc:sldMk cId="2259302113" sldId="380"/>
        </pc:sldMkLst>
      </pc:sldChg>
      <pc:sldChg chg="del">
        <pc:chgData name="Glen Jones" userId="e846aaca-4b24-4b13-b0d0-f2308e16b284" providerId="ADAL" clId="{ED47ACC3-9597-4D89-A1DC-43CF280EF274}" dt="2026-01-14T13:20:45.032" v="183" actId="47"/>
        <pc:sldMkLst>
          <pc:docMk/>
          <pc:sldMk cId="1837821669" sldId="383"/>
        </pc:sldMkLst>
      </pc:sldChg>
      <pc:sldChg chg="modSp add del mod">
        <pc:chgData name="Glen Jones" userId="e846aaca-4b24-4b13-b0d0-f2308e16b284" providerId="ADAL" clId="{ED47ACC3-9597-4D89-A1DC-43CF280EF274}" dt="2026-01-14T13:20:45.032" v="183" actId="47"/>
        <pc:sldMkLst>
          <pc:docMk/>
          <pc:sldMk cId="2138357973" sldId="385"/>
        </pc:sldMkLst>
        <pc:graphicFrameChg chg="modGraphic">
          <ac:chgData name="Glen Jones" userId="e846aaca-4b24-4b13-b0d0-f2308e16b284" providerId="ADAL" clId="{ED47ACC3-9597-4D89-A1DC-43CF280EF274}" dt="2026-01-14T08:48:04.802" v="35" actId="790"/>
          <ac:graphicFrameMkLst>
            <pc:docMk/>
            <pc:sldMk cId="2138357973" sldId="385"/>
            <ac:graphicFrameMk id="7" creationId="{F27B061C-BBB5-7253-90D7-E79123DB55D3}"/>
          </ac:graphicFrameMkLst>
        </pc:graphicFrameChg>
      </pc:sldChg>
      <pc:sldChg chg="addSp delSp modSp add mod">
        <pc:chgData name="Glen Jones" userId="e846aaca-4b24-4b13-b0d0-f2308e16b284" providerId="ADAL" clId="{ED47ACC3-9597-4D89-A1DC-43CF280EF274}" dt="2026-01-14T10:30:53.386" v="52"/>
        <pc:sldMkLst>
          <pc:docMk/>
          <pc:sldMk cId="2515382227" sldId="390"/>
        </pc:sldMkLst>
        <pc:picChg chg="add mod">
          <ac:chgData name="Glen Jones" userId="e846aaca-4b24-4b13-b0d0-f2308e16b284" providerId="ADAL" clId="{ED47ACC3-9597-4D89-A1DC-43CF280EF274}" dt="2026-01-14T10:30:53.386" v="52"/>
          <ac:picMkLst>
            <pc:docMk/>
            <pc:sldMk cId="2515382227" sldId="390"/>
            <ac:picMk id="7" creationId="{9035F223-8327-103F-8951-24C237923933}"/>
          </ac:picMkLst>
        </pc:picChg>
        <pc:picChg chg="del">
          <ac:chgData name="Glen Jones" userId="e846aaca-4b24-4b13-b0d0-f2308e16b284" providerId="ADAL" clId="{ED47ACC3-9597-4D89-A1DC-43CF280EF274}" dt="2026-01-14T10:30:42.700" v="51" actId="478"/>
          <ac:picMkLst>
            <pc:docMk/>
            <pc:sldMk cId="2515382227" sldId="390"/>
            <ac:picMk id="10" creationId="{D54D3FF8-31FE-8CAE-B56F-CE723BA05605}"/>
          </ac:picMkLst>
        </pc:picChg>
      </pc:sldChg>
      <pc:sldChg chg="del">
        <pc:chgData name="Glen Jones" userId="e846aaca-4b24-4b13-b0d0-f2308e16b284" providerId="ADAL" clId="{ED47ACC3-9597-4D89-A1DC-43CF280EF274}" dt="2026-01-14T13:20:45.032" v="183" actId="47"/>
        <pc:sldMkLst>
          <pc:docMk/>
          <pc:sldMk cId="2047667384" sldId="394"/>
        </pc:sldMkLst>
      </pc:sldChg>
      <pc:sldChg chg="del">
        <pc:chgData name="Glen Jones" userId="e846aaca-4b24-4b13-b0d0-f2308e16b284" providerId="ADAL" clId="{ED47ACC3-9597-4D89-A1DC-43CF280EF274}" dt="2026-01-14T13:20:45.032" v="183" actId="47"/>
        <pc:sldMkLst>
          <pc:docMk/>
          <pc:sldMk cId="2616827938" sldId="395"/>
        </pc:sldMkLst>
      </pc:sldChg>
      <pc:sldChg chg="del">
        <pc:chgData name="Glen Jones" userId="e846aaca-4b24-4b13-b0d0-f2308e16b284" providerId="ADAL" clId="{ED47ACC3-9597-4D89-A1DC-43CF280EF274}" dt="2026-01-14T13:20:45.032" v="183" actId="47"/>
        <pc:sldMkLst>
          <pc:docMk/>
          <pc:sldMk cId="4212701452" sldId="396"/>
        </pc:sldMkLst>
      </pc:sldChg>
      <pc:sldChg chg="del">
        <pc:chgData name="Glen Jones" userId="e846aaca-4b24-4b13-b0d0-f2308e16b284" providerId="ADAL" clId="{ED47ACC3-9597-4D89-A1DC-43CF280EF274}" dt="2026-01-14T13:20:45.032" v="183" actId="47"/>
        <pc:sldMkLst>
          <pc:docMk/>
          <pc:sldMk cId="1212297575" sldId="398"/>
        </pc:sldMkLst>
      </pc:sldChg>
      <pc:sldChg chg="del">
        <pc:chgData name="Glen Jones" userId="e846aaca-4b24-4b13-b0d0-f2308e16b284" providerId="ADAL" clId="{ED47ACC3-9597-4D89-A1DC-43CF280EF274}" dt="2026-01-14T13:20:45.032" v="183" actId="47"/>
        <pc:sldMkLst>
          <pc:docMk/>
          <pc:sldMk cId="1276034308" sldId="399"/>
        </pc:sldMkLst>
      </pc:sldChg>
      <pc:sldChg chg="del">
        <pc:chgData name="Glen Jones" userId="e846aaca-4b24-4b13-b0d0-f2308e16b284" providerId="ADAL" clId="{ED47ACC3-9597-4D89-A1DC-43CF280EF274}" dt="2026-01-14T13:20:45.032" v="183" actId="47"/>
        <pc:sldMkLst>
          <pc:docMk/>
          <pc:sldMk cId="1219767237" sldId="400"/>
        </pc:sldMkLst>
      </pc:sldChg>
      <pc:sldChg chg="modSp add del mod">
        <pc:chgData name="Glen Jones" userId="e846aaca-4b24-4b13-b0d0-f2308e16b284" providerId="ADAL" clId="{ED47ACC3-9597-4D89-A1DC-43CF280EF274}" dt="2026-01-14T10:36:05.935" v="96" actId="14100"/>
        <pc:sldMkLst>
          <pc:docMk/>
          <pc:sldMk cId="221445646" sldId="409"/>
        </pc:sldMkLst>
        <pc:spChg chg="mod">
          <ac:chgData name="Glen Jones" userId="e846aaca-4b24-4b13-b0d0-f2308e16b284" providerId="ADAL" clId="{ED47ACC3-9597-4D89-A1DC-43CF280EF274}" dt="2026-01-14T10:30:09.019" v="50"/>
          <ac:spMkLst>
            <pc:docMk/>
            <pc:sldMk cId="221445646" sldId="409"/>
            <ac:spMk id="4" creationId="{4A2A3D15-5625-4BC5-287F-0CE77FF5CDCE}"/>
          </ac:spMkLst>
        </pc:spChg>
        <pc:spChg chg="mod">
          <ac:chgData name="Glen Jones" userId="e846aaca-4b24-4b13-b0d0-f2308e16b284" providerId="ADAL" clId="{ED47ACC3-9597-4D89-A1DC-43CF280EF274}" dt="2026-01-14T10:35:55.769" v="92" actId="1076"/>
          <ac:spMkLst>
            <pc:docMk/>
            <pc:sldMk cId="221445646" sldId="409"/>
            <ac:spMk id="8" creationId="{D7ED1473-BCD5-3075-4FD3-711240ACD595}"/>
          </ac:spMkLst>
        </pc:spChg>
        <pc:spChg chg="mod">
          <ac:chgData name="Glen Jones" userId="e846aaca-4b24-4b13-b0d0-f2308e16b284" providerId="ADAL" clId="{ED47ACC3-9597-4D89-A1DC-43CF280EF274}" dt="2026-01-14T10:35:52.489" v="91" actId="1076"/>
          <ac:spMkLst>
            <pc:docMk/>
            <pc:sldMk cId="221445646" sldId="409"/>
            <ac:spMk id="9" creationId="{5C2F0DDC-59BF-2AB1-4756-776CD12160AE}"/>
          </ac:spMkLst>
        </pc:spChg>
        <pc:spChg chg="mod">
          <ac:chgData name="Glen Jones" userId="e846aaca-4b24-4b13-b0d0-f2308e16b284" providerId="ADAL" clId="{ED47ACC3-9597-4D89-A1DC-43CF280EF274}" dt="2026-01-14T10:36:05.935" v="96" actId="14100"/>
          <ac:spMkLst>
            <pc:docMk/>
            <pc:sldMk cId="221445646" sldId="409"/>
            <ac:spMk id="10" creationId="{C050D0BC-587B-CD65-AA87-A4EEF99EC315}"/>
          </ac:spMkLst>
        </pc:spChg>
        <pc:spChg chg="mod">
          <ac:chgData name="Glen Jones" userId="e846aaca-4b24-4b13-b0d0-f2308e16b284" providerId="ADAL" clId="{ED47ACC3-9597-4D89-A1DC-43CF280EF274}" dt="2026-01-14T10:36:01.863" v="94" actId="1076"/>
          <ac:spMkLst>
            <pc:docMk/>
            <pc:sldMk cId="221445646" sldId="409"/>
            <ac:spMk id="12" creationId="{31F1AABE-929F-C1D6-5869-390427546314}"/>
          </ac:spMkLst>
        </pc:spChg>
        <pc:spChg chg="mod">
          <ac:chgData name="Glen Jones" userId="e846aaca-4b24-4b13-b0d0-f2308e16b284" providerId="ADAL" clId="{ED47ACC3-9597-4D89-A1DC-43CF280EF274}" dt="2026-01-14T10:35:57.836" v="93" actId="1076"/>
          <ac:spMkLst>
            <pc:docMk/>
            <pc:sldMk cId="221445646" sldId="409"/>
            <ac:spMk id="16" creationId="{919B7F75-8C7B-51D0-BB29-C7A787C12F9C}"/>
          </ac:spMkLst>
        </pc:spChg>
      </pc:sldChg>
      <pc:sldChg chg="del">
        <pc:chgData name="Glen Jones" userId="e846aaca-4b24-4b13-b0d0-f2308e16b284" providerId="ADAL" clId="{ED47ACC3-9597-4D89-A1DC-43CF280EF274}" dt="2026-01-14T08:47:13.775" v="9" actId="47"/>
        <pc:sldMkLst>
          <pc:docMk/>
          <pc:sldMk cId="818189174" sldId="416"/>
        </pc:sldMkLst>
      </pc:sldChg>
      <pc:sldChg chg="del">
        <pc:chgData name="Glen Jones" userId="e846aaca-4b24-4b13-b0d0-f2308e16b284" providerId="ADAL" clId="{ED47ACC3-9597-4D89-A1DC-43CF280EF274}" dt="2026-01-14T08:47:13.775" v="9" actId="47"/>
        <pc:sldMkLst>
          <pc:docMk/>
          <pc:sldMk cId="1144376670" sldId="419"/>
        </pc:sldMkLst>
      </pc:sldChg>
      <pc:sldChg chg="modSp add del mod">
        <pc:chgData name="Glen Jones" userId="e846aaca-4b24-4b13-b0d0-f2308e16b284" providerId="ADAL" clId="{ED47ACC3-9597-4D89-A1DC-43CF280EF274}" dt="2026-01-14T10:27:25.144" v="49"/>
        <pc:sldMkLst>
          <pc:docMk/>
          <pc:sldMk cId="1195790910" sldId="433"/>
        </pc:sldMkLst>
        <pc:spChg chg="mod">
          <ac:chgData name="Glen Jones" userId="e846aaca-4b24-4b13-b0d0-f2308e16b284" providerId="ADAL" clId="{ED47ACC3-9597-4D89-A1DC-43CF280EF274}" dt="2026-01-14T10:27:25.144" v="49"/>
          <ac:spMkLst>
            <pc:docMk/>
            <pc:sldMk cId="1195790910" sldId="433"/>
            <ac:spMk id="2" creationId="{4AE1793B-855A-D438-70DB-D4EFE42AE019}"/>
          </ac:spMkLst>
        </pc:spChg>
        <pc:spChg chg="mod">
          <ac:chgData name="Glen Jones" userId="e846aaca-4b24-4b13-b0d0-f2308e16b284" providerId="ADAL" clId="{ED47ACC3-9597-4D89-A1DC-43CF280EF274}" dt="2026-01-14T10:27:02.452" v="38" actId="27636"/>
          <ac:spMkLst>
            <pc:docMk/>
            <pc:sldMk cId="1195790910" sldId="433"/>
            <ac:spMk id="4" creationId="{4A2A3D15-5625-4BC5-287F-0CE77FF5CDCE}"/>
          </ac:spMkLst>
        </pc:spChg>
        <pc:spChg chg="mod">
          <ac:chgData name="Glen Jones" userId="e846aaca-4b24-4b13-b0d0-f2308e16b284" providerId="ADAL" clId="{ED47ACC3-9597-4D89-A1DC-43CF280EF274}" dt="2026-01-14T10:27:02.025" v="36"/>
          <ac:spMkLst>
            <pc:docMk/>
            <pc:sldMk cId="1195790910" sldId="433"/>
            <ac:spMk id="5" creationId="{2C150731-CE11-6D02-196A-7E3D96340872}"/>
          </ac:spMkLst>
        </pc:spChg>
        <pc:spChg chg="mod">
          <ac:chgData name="Glen Jones" userId="e846aaca-4b24-4b13-b0d0-f2308e16b284" providerId="ADAL" clId="{ED47ACC3-9597-4D89-A1DC-43CF280EF274}" dt="2026-01-14T10:27:02.445" v="37" actId="27636"/>
          <ac:spMkLst>
            <pc:docMk/>
            <pc:sldMk cId="1195790910" sldId="433"/>
            <ac:spMk id="6" creationId="{2DBEC471-0676-EB86-E762-FF34B1DF2F82}"/>
          </ac:spMkLst>
        </pc:spChg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720433662" sldId="434"/>
        </pc:sldMkLst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2309163323" sldId="435"/>
        </pc:sldMkLst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2920703650" sldId="436"/>
        </pc:sldMkLst>
      </pc:sldChg>
      <pc:sldChg chg="del">
        <pc:chgData name="Glen Jones" userId="e846aaca-4b24-4b13-b0d0-f2308e16b284" providerId="ADAL" clId="{ED47ACC3-9597-4D89-A1DC-43CF280EF274}" dt="2026-01-14T13:20:45.032" v="183" actId="47"/>
        <pc:sldMkLst>
          <pc:docMk/>
          <pc:sldMk cId="1454122617" sldId="438"/>
        </pc:sldMkLst>
      </pc:sldChg>
      <pc:sldChg chg="del">
        <pc:chgData name="Glen Jones" userId="e846aaca-4b24-4b13-b0d0-f2308e16b284" providerId="ADAL" clId="{ED47ACC3-9597-4D89-A1DC-43CF280EF274}" dt="2026-01-14T13:20:45.032" v="183" actId="47"/>
        <pc:sldMkLst>
          <pc:docMk/>
          <pc:sldMk cId="1789939820" sldId="440"/>
        </pc:sldMkLst>
      </pc:sldChg>
      <pc:sldChg chg="del">
        <pc:chgData name="Glen Jones" userId="e846aaca-4b24-4b13-b0d0-f2308e16b284" providerId="ADAL" clId="{ED47ACC3-9597-4D89-A1DC-43CF280EF274}" dt="2026-01-14T13:20:45.032" v="183" actId="47"/>
        <pc:sldMkLst>
          <pc:docMk/>
          <pc:sldMk cId="2373258804" sldId="441"/>
        </pc:sldMkLst>
      </pc:sldChg>
      <pc:sldChg chg="del">
        <pc:chgData name="Glen Jones" userId="e846aaca-4b24-4b13-b0d0-f2308e16b284" providerId="ADAL" clId="{ED47ACC3-9597-4D89-A1DC-43CF280EF274}" dt="2026-01-14T13:20:45.032" v="183" actId="47"/>
        <pc:sldMkLst>
          <pc:docMk/>
          <pc:sldMk cId="3289701193" sldId="442"/>
        </pc:sldMkLst>
      </pc:sldChg>
      <pc:sldChg chg="del">
        <pc:chgData name="Glen Jones" userId="e846aaca-4b24-4b13-b0d0-f2308e16b284" providerId="ADAL" clId="{ED47ACC3-9597-4D89-A1DC-43CF280EF274}" dt="2026-01-14T08:47:13.775" v="9" actId="47"/>
        <pc:sldMkLst>
          <pc:docMk/>
          <pc:sldMk cId="1419257661" sldId="443"/>
        </pc:sldMkLst>
      </pc:sldChg>
      <pc:sldChg chg="del">
        <pc:chgData name="Glen Jones" userId="e846aaca-4b24-4b13-b0d0-f2308e16b284" providerId="ADAL" clId="{ED47ACC3-9597-4D89-A1DC-43CF280EF274}" dt="2026-01-14T13:20:45.032" v="183" actId="47"/>
        <pc:sldMkLst>
          <pc:docMk/>
          <pc:sldMk cId="3781783982" sldId="444"/>
        </pc:sldMkLst>
      </pc:sldChg>
      <pc:sldChg chg="modSp add mod">
        <pc:chgData name="Glen Jones" userId="e846aaca-4b24-4b13-b0d0-f2308e16b284" providerId="ADAL" clId="{ED47ACC3-9597-4D89-A1DC-43CF280EF274}" dt="2026-01-14T10:36:27.620" v="102" actId="1076"/>
        <pc:sldMkLst>
          <pc:docMk/>
          <pc:sldMk cId="720433662" sldId="445"/>
        </pc:sldMkLst>
        <pc:spChg chg="mod">
          <ac:chgData name="Glen Jones" userId="e846aaca-4b24-4b13-b0d0-f2308e16b284" providerId="ADAL" clId="{ED47ACC3-9597-4D89-A1DC-43CF280EF274}" dt="2026-01-14T10:36:27.620" v="102" actId="1076"/>
          <ac:spMkLst>
            <pc:docMk/>
            <pc:sldMk cId="720433662" sldId="445"/>
            <ac:spMk id="5" creationId="{A7EBCA3C-C330-CDA8-C814-6852CA9AEA04}"/>
          </ac:spMkLst>
        </pc:spChg>
        <pc:spChg chg="mod">
          <ac:chgData name="Glen Jones" userId="e846aaca-4b24-4b13-b0d0-f2308e16b284" providerId="ADAL" clId="{ED47ACC3-9597-4D89-A1DC-43CF280EF274}" dt="2026-01-14T10:30:09.019" v="50"/>
          <ac:spMkLst>
            <pc:docMk/>
            <pc:sldMk cId="720433662" sldId="445"/>
            <ac:spMk id="10" creationId="{78C7B567-A9FF-9722-FE4A-FBEF066982FA}"/>
          </ac:spMkLst>
        </pc:spChg>
        <pc:spChg chg="mod">
          <ac:chgData name="Glen Jones" userId="e846aaca-4b24-4b13-b0d0-f2308e16b284" providerId="ADAL" clId="{ED47ACC3-9597-4D89-A1DC-43CF280EF274}" dt="2026-01-14T10:36:20.439" v="99" actId="1076"/>
          <ac:spMkLst>
            <pc:docMk/>
            <pc:sldMk cId="720433662" sldId="445"/>
            <ac:spMk id="11" creationId="{1C1DDE0A-6EDD-5DAF-46A4-6691230F4643}"/>
          </ac:spMkLst>
        </pc:spChg>
        <pc:spChg chg="mod">
          <ac:chgData name="Glen Jones" userId="e846aaca-4b24-4b13-b0d0-f2308e16b284" providerId="ADAL" clId="{ED47ACC3-9597-4D89-A1DC-43CF280EF274}" dt="2026-01-14T10:36:22.651" v="100" actId="1076"/>
          <ac:spMkLst>
            <pc:docMk/>
            <pc:sldMk cId="720433662" sldId="445"/>
            <ac:spMk id="14" creationId="{D4E20CCC-0DE9-4191-E792-ADB75B45C527}"/>
          </ac:spMkLst>
        </pc:spChg>
        <pc:spChg chg="mod">
          <ac:chgData name="Glen Jones" userId="e846aaca-4b24-4b13-b0d0-f2308e16b284" providerId="ADAL" clId="{ED47ACC3-9597-4D89-A1DC-43CF280EF274}" dt="2026-01-14T10:36:24.870" v="101" actId="1076"/>
          <ac:spMkLst>
            <pc:docMk/>
            <pc:sldMk cId="720433662" sldId="445"/>
            <ac:spMk id="15" creationId="{40AD262A-3374-7974-C0C7-26B4A8955A4F}"/>
          </ac:spMkLst>
        </pc:spChg>
        <pc:spChg chg="mod">
          <ac:chgData name="Glen Jones" userId="e846aaca-4b24-4b13-b0d0-f2308e16b284" providerId="ADAL" clId="{ED47ACC3-9597-4D89-A1DC-43CF280EF274}" dt="2026-01-14T10:36:18.120" v="98" actId="1076"/>
          <ac:spMkLst>
            <pc:docMk/>
            <pc:sldMk cId="720433662" sldId="445"/>
            <ac:spMk id="17" creationId="{186DFC93-9520-ABBA-8394-BBBF003E1AB0}"/>
          </ac:spMkLst>
        </pc:spChg>
        <pc:spChg chg="mod">
          <ac:chgData name="Glen Jones" userId="e846aaca-4b24-4b13-b0d0-f2308e16b284" providerId="ADAL" clId="{ED47ACC3-9597-4D89-A1DC-43CF280EF274}" dt="2026-01-14T10:36:15.880" v="97" actId="1076"/>
          <ac:spMkLst>
            <pc:docMk/>
            <pc:sldMk cId="720433662" sldId="445"/>
            <ac:spMk id="18" creationId="{CFB2CECF-7CFF-7B87-7B0C-BF61B16877E9}"/>
          </ac:spMkLst>
        </pc:spChg>
      </pc:sldChg>
      <pc:sldChg chg="modSp add mod">
        <pc:chgData name="Glen Jones" userId="e846aaca-4b24-4b13-b0d0-f2308e16b284" providerId="ADAL" clId="{ED47ACC3-9597-4D89-A1DC-43CF280EF274}" dt="2026-01-14T10:36:53.229" v="108" actId="1076"/>
        <pc:sldMkLst>
          <pc:docMk/>
          <pc:sldMk cId="2309163323" sldId="446"/>
        </pc:sldMkLst>
        <pc:spChg chg="mod">
          <ac:chgData name="Glen Jones" userId="e846aaca-4b24-4b13-b0d0-f2308e16b284" providerId="ADAL" clId="{ED47ACC3-9597-4D89-A1DC-43CF280EF274}" dt="2026-01-14T10:30:09.019" v="50"/>
          <ac:spMkLst>
            <pc:docMk/>
            <pc:sldMk cId="2309163323" sldId="446"/>
            <ac:spMk id="8" creationId="{1D0D48F8-BED6-D04F-4F1F-533DDD0BBE57}"/>
          </ac:spMkLst>
        </pc:spChg>
        <pc:spChg chg="mod">
          <ac:chgData name="Glen Jones" userId="e846aaca-4b24-4b13-b0d0-f2308e16b284" providerId="ADAL" clId="{ED47ACC3-9597-4D89-A1DC-43CF280EF274}" dt="2026-01-14T10:36:53.229" v="108" actId="1076"/>
          <ac:spMkLst>
            <pc:docMk/>
            <pc:sldMk cId="2309163323" sldId="446"/>
            <ac:spMk id="9" creationId="{21F129B3-29F6-7901-F1C3-1CDF1D731B15}"/>
          </ac:spMkLst>
        </pc:spChg>
        <pc:spChg chg="mod">
          <ac:chgData name="Glen Jones" userId="e846aaca-4b24-4b13-b0d0-f2308e16b284" providerId="ADAL" clId="{ED47ACC3-9597-4D89-A1DC-43CF280EF274}" dt="2026-01-14T10:36:51.425" v="107" actId="1076"/>
          <ac:spMkLst>
            <pc:docMk/>
            <pc:sldMk cId="2309163323" sldId="446"/>
            <ac:spMk id="13" creationId="{67BFC455-BA0C-27A5-FD90-ABCDB787874B}"/>
          </ac:spMkLst>
        </pc:spChg>
        <pc:spChg chg="mod">
          <ac:chgData name="Glen Jones" userId="e846aaca-4b24-4b13-b0d0-f2308e16b284" providerId="ADAL" clId="{ED47ACC3-9597-4D89-A1DC-43CF280EF274}" dt="2026-01-14T10:36:44.822" v="104" actId="1076"/>
          <ac:spMkLst>
            <pc:docMk/>
            <pc:sldMk cId="2309163323" sldId="446"/>
            <ac:spMk id="15" creationId="{F158EA0F-AD25-1424-4678-F04FF6C88284}"/>
          </ac:spMkLst>
        </pc:spChg>
        <pc:spChg chg="mod">
          <ac:chgData name="Glen Jones" userId="e846aaca-4b24-4b13-b0d0-f2308e16b284" providerId="ADAL" clId="{ED47ACC3-9597-4D89-A1DC-43CF280EF274}" dt="2026-01-14T10:36:49.309" v="106" actId="1076"/>
          <ac:spMkLst>
            <pc:docMk/>
            <pc:sldMk cId="2309163323" sldId="446"/>
            <ac:spMk id="17" creationId="{F0AA8936-063B-05F2-D750-91DE51AB9BF5}"/>
          </ac:spMkLst>
        </pc:spChg>
        <pc:spChg chg="mod">
          <ac:chgData name="Glen Jones" userId="e846aaca-4b24-4b13-b0d0-f2308e16b284" providerId="ADAL" clId="{ED47ACC3-9597-4D89-A1DC-43CF280EF274}" dt="2026-01-14T10:36:42.180" v="103" actId="1076"/>
          <ac:spMkLst>
            <pc:docMk/>
            <pc:sldMk cId="2309163323" sldId="446"/>
            <ac:spMk id="18" creationId="{570CEF65-EC98-306B-CB46-68DB90E789AD}"/>
          </ac:spMkLst>
        </pc:spChg>
        <pc:spChg chg="mod">
          <ac:chgData name="Glen Jones" userId="e846aaca-4b24-4b13-b0d0-f2308e16b284" providerId="ADAL" clId="{ED47ACC3-9597-4D89-A1DC-43CF280EF274}" dt="2026-01-14T10:36:47.303" v="105" actId="1076"/>
          <ac:spMkLst>
            <pc:docMk/>
            <pc:sldMk cId="2309163323" sldId="446"/>
            <ac:spMk id="20" creationId="{116A2CAE-F8FA-22F6-8B50-39E1DB2B1FE2}"/>
          </ac:spMkLst>
        </pc:spChg>
      </pc:sldChg>
      <pc:sldChg chg="modSp add">
        <pc:chgData name="Glen Jones" userId="e846aaca-4b24-4b13-b0d0-f2308e16b284" providerId="ADAL" clId="{ED47ACC3-9597-4D89-A1DC-43CF280EF274}" dt="2026-01-14T10:30:09.019" v="50"/>
        <pc:sldMkLst>
          <pc:docMk/>
          <pc:sldMk cId="2920703650" sldId="447"/>
        </pc:sldMkLst>
        <pc:spChg chg="mod">
          <ac:chgData name="Glen Jones" userId="e846aaca-4b24-4b13-b0d0-f2308e16b284" providerId="ADAL" clId="{ED47ACC3-9597-4D89-A1DC-43CF280EF274}" dt="2026-01-14T10:30:09.019" v="50"/>
          <ac:spMkLst>
            <pc:docMk/>
            <pc:sldMk cId="2920703650" sldId="447"/>
            <ac:spMk id="4" creationId="{B6AB7543-3524-EB49-499A-D6D5D7DE0A7A}"/>
          </ac:spMkLst>
        </pc:spChg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1466784967" sldId="452"/>
        </pc:sldMkLst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3055247458" sldId="454"/>
        </pc:sldMkLst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2724352771" sldId="456"/>
        </pc:sldMkLst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3857947622" sldId="457"/>
        </pc:sldMkLst>
      </pc:sldChg>
      <pc:sldChg chg="del">
        <pc:chgData name="Glen Jones" userId="e846aaca-4b24-4b13-b0d0-f2308e16b284" providerId="ADAL" clId="{ED47ACC3-9597-4D89-A1DC-43CF280EF274}" dt="2026-01-14T13:20:45.032" v="183" actId="47"/>
        <pc:sldMkLst>
          <pc:docMk/>
          <pc:sldMk cId="3499639952" sldId="465"/>
        </pc:sldMkLst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859300771" sldId="467"/>
        </pc:sldMkLst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2001010422" sldId="468"/>
        </pc:sldMkLst>
      </pc:sldChg>
      <pc:sldChg chg="del">
        <pc:chgData name="Glen Jones" userId="e846aaca-4b24-4b13-b0d0-f2308e16b284" providerId="ADAL" clId="{ED47ACC3-9597-4D89-A1DC-43CF280EF274}" dt="2026-01-14T08:47:13.775" v="9" actId="47"/>
        <pc:sldMkLst>
          <pc:docMk/>
          <pc:sldMk cId="3849219962" sldId="469"/>
        </pc:sldMkLst>
      </pc:sldChg>
      <pc:sldChg chg="del">
        <pc:chgData name="Glen Jones" userId="e846aaca-4b24-4b13-b0d0-f2308e16b284" providerId="ADAL" clId="{ED47ACC3-9597-4D89-A1DC-43CF280EF274}" dt="2026-01-14T08:47:13.775" v="9" actId="47"/>
        <pc:sldMkLst>
          <pc:docMk/>
          <pc:sldMk cId="3862629912" sldId="470"/>
        </pc:sldMkLst>
      </pc:sldChg>
      <pc:sldChg chg="del">
        <pc:chgData name="Glen Jones" userId="e846aaca-4b24-4b13-b0d0-f2308e16b284" providerId="ADAL" clId="{ED47ACC3-9597-4D89-A1DC-43CF280EF274}" dt="2026-01-14T08:47:13.775" v="9" actId="47"/>
        <pc:sldMkLst>
          <pc:docMk/>
          <pc:sldMk cId="898871633" sldId="471"/>
        </pc:sldMkLst>
      </pc:sldChg>
      <pc:sldChg chg="del">
        <pc:chgData name="Glen Jones" userId="e846aaca-4b24-4b13-b0d0-f2308e16b284" providerId="ADAL" clId="{ED47ACC3-9597-4D89-A1DC-43CF280EF274}" dt="2026-01-14T13:20:45.032" v="183" actId="47"/>
        <pc:sldMkLst>
          <pc:docMk/>
          <pc:sldMk cId="1490931477" sldId="472"/>
        </pc:sldMkLst>
      </pc:sldChg>
      <pc:sldChg chg="del">
        <pc:chgData name="Glen Jones" userId="e846aaca-4b24-4b13-b0d0-f2308e16b284" providerId="ADAL" clId="{ED47ACC3-9597-4D89-A1DC-43CF280EF274}" dt="2026-01-14T08:47:13.775" v="9" actId="47"/>
        <pc:sldMkLst>
          <pc:docMk/>
          <pc:sldMk cId="3671765987" sldId="473"/>
        </pc:sldMkLst>
      </pc:sldChg>
      <pc:sldChg chg="del">
        <pc:chgData name="Glen Jones" userId="e846aaca-4b24-4b13-b0d0-f2308e16b284" providerId="ADAL" clId="{ED47ACC3-9597-4D89-A1DC-43CF280EF274}" dt="2026-01-14T08:47:13.775" v="9" actId="47"/>
        <pc:sldMkLst>
          <pc:docMk/>
          <pc:sldMk cId="2178630609" sldId="474"/>
        </pc:sldMkLst>
      </pc:sldChg>
      <pc:sldChg chg="del">
        <pc:chgData name="Glen Jones" userId="e846aaca-4b24-4b13-b0d0-f2308e16b284" providerId="ADAL" clId="{ED47ACC3-9597-4D89-A1DC-43CF280EF274}" dt="2026-01-14T08:47:13.775" v="9" actId="47"/>
        <pc:sldMkLst>
          <pc:docMk/>
          <pc:sldMk cId="2084724530" sldId="475"/>
        </pc:sldMkLst>
      </pc:sldChg>
      <pc:sldChg chg="del">
        <pc:chgData name="Glen Jones" userId="e846aaca-4b24-4b13-b0d0-f2308e16b284" providerId="ADAL" clId="{ED47ACC3-9597-4D89-A1DC-43CF280EF274}" dt="2026-01-14T08:47:13.775" v="9" actId="47"/>
        <pc:sldMkLst>
          <pc:docMk/>
          <pc:sldMk cId="2202974185" sldId="476"/>
        </pc:sldMkLst>
      </pc:sldChg>
      <pc:sldChg chg="del">
        <pc:chgData name="Glen Jones" userId="e846aaca-4b24-4b13-b0d0-f2308e16b284" providerId="ADAL" clId="{ED47ACC3-9597-4D89-A1DC-43CF280EF274}" dt="2026-01-14T08:47:13.775" v="9" actId="47"/>
        <pc:sldMkLst>
          <pc:docMk/>
          <pc:sldMk cId="593528737" sldId="477"/>
        </pc:sldMkLst>
      </pc:sldChg>
      <pc:sldChg chg="del">
        <pc:chgData name="Glen Jones" userId="e846aaca-4b24-4b13-b0d0-f2308e16b284" providerId="ADAL" clId="{ED47ACC3-9597-4D89-A1DC-43CF280EF274}" dt="2026-01-14T13:20:45.032" v="183" actId="47"/>
        <pc:sldMkLst>
          <pc:docMk/>
          <pc:sldMk cId="1188107512" sldId="478"/>
        </pc:sldMkLst>
      </pc:sldChg>
      <pc:sldChg chg="del">
        <pc:chgData name="Glen Jones" userId="e846aaca-4b24-4b13-b0d0-f2308e16b284" providerId="ADAL" clId="{ED47ACC3-9597-4D89-A1DC-43CF280EF274}" dt="2026-01-14T13:20:45.032" v="183" actId="47"/>
        <pc:sldMkLst>
          <pc:docMk/>
          <pc:sldMk cId="2193475781" sldId="479"/>
        </pc:sldMkLst>
      </pc:sldChg>
      <pc:sldChg chg="del">
        <pc:chgData name="Glen Jones" userId="e846aaca-4b24-4b13-b0d0-f2308e16b284" providerId="ADAL" clId="{ED47ACC3-9597-4D89-A1DC-43CF280EF274}" dt="2026-01-14T13:20:45.032" v="183" actId="47"/>
        <pc:sldMkLst>
          <pc:docMk/>
          <pc:sldMk cId="1496275698" sldId="480"/>
        </pc:sldMkLst>
      </pc:sldChg>
      <pc:sldChg chg="del">
        <pc:chgData name="Glen Jones" userId="e846aaca-4b24-4b13-b0d0-f2308e16b284" providerId="ADAL" clId="{ED47ACC3-9597-4D89-A1DC-43CF280EF274}" dt="2026-01-14T13:20:45.032" v="183" actId="47"/>
        <pc:sldMkLst>
          <pc:docMk/>
          <pc:sldMk cId="1844737360" sldId="481"/>
        </pc:sldMkLst>
      </pc:sldChg>
      <pc:sldChg chg="del">
        <pc:chgData name="Glen Jones" userId="e846aaca-4b24-4b13-b0d0-f2308e16b284" providerId="ADAL" clId="{ED47ACC3-9597-4D89-A1DC-43CF280EF274}" dt="2026-01-14T13:20:45.032" v="183" actId="47"/>
        <pc:sldMkLst>
          <pc:docMk/>
          <pc:sldMk cId="3365730972" sldId="482"/>
        </pc:sldMkLst>
      </pc:sldChg>
      <pc:sldChg chg="del">
        <pc:chgData name="Glen Jones" userId="e846aaca-4b24-4b13-b0d0-f2308e16b284" providerId="ADAL" clId="{ED47ACC3-9597-4D89-A1DC-43CF280EF274}" dt="2026-01-14T13:20:45.032" v="183" actId="47"/>
        <pc:sldMkLst>
          <pc:docMk/>
          <pc:sldMk cId="4055010904" sldId="483"/>
        </pc:sldMkLst>
      </pc:sldChg>
      <pc:sldChg chg="del">
        <pc:chgData name="Glen Jones" userId="e846aaca-4b24-4b13-b0d0-f2308e16b284" providerId="ADAL" clId="{ED47ACC3-9597-4D89-A1DC-43CF280EF274}" dt="2026-01-14T13:20:45.032" v="183" actId="47"/>
        <pc:sldMkLst>
          <pc:docMk/>
          <pc:sldMk cId="715002870" sldId="484"/>
        </pc:sldMkLst>
      </pc:sldChg>
      <pc:sldChg chg="del">
        <pc:chgData name="Glen Jones" userId="e846aaca-4b24-4b13-b0d0-f2308e16b284" providerId="ADAL" clId="{ED47ACC3-9597-4D89-A1DC-43CF280EF274}" dt="2026-01-14T13:20:45.032" v="183" actId="47"/>
        <pc:sldMkLst>
          <pc:docMk/>
          <pc:sldMk cId="3428528573" sldId="485"/>
        </pc:sldMkLst>
      </pc:sldChg>
      <pc:sldChg chg="del">
        <pc:chgData name="Glen Jones" userId="e846aaca-4b24-4b13-b0d0-f2308e16b284" providerId="ADAL" clId="{ED47ACC3-9597-4D89-A1DC-43CF280EF274}" dt="2026-01-14T13:20:45.032" v="183" actId="47"/>
        <pc:sldMkLst>
          <pc:docMk/>
          <pc:sldMk cId="4138318043" sldId="486"/>
        </pc:sldMkLst>
      </pc:sldChg>
      <pc:sldChg chg="del">
        <pc:chgData name="Glen Jones" userId="e846aaca-4b24-4b13-b0d0-f2308e16b284" providerId="ADAL" clId="{ED47ACC3-9597-4D89-A1DC-43CF280EF274}" dt="2026-01-14T13:20:45.032" v="183" actId="47"/>
        <pc:sldMkLst>
          <pc:docMk/>
          <pc:sldMk cId="1430352644" sldId="487"/>
        </pc:sldMkLst>
      </pc:sldChg>
      <pc:sldChg chg="del">
        <pc:chgData name="Glen Jones" userId="e846aaca-4b24-4b13-b0d0-f2308e16b284" providerId="ADAL" clId="{ED47ACC3-9597-4D89-A1DC-43CF280EF274}" dt="2026-01-14T13:20:45.032" v="183" actId="47"/>
        <pc:sldMkLst>
          <pc:docMk/>
          <pc:sldMk cId="3372812666" sldId="488"/>
        </pc:sldMkLst>
      </pc:sldChg>
      <pc:sldChg chg="del">
        <pc:chgData name="Glen Jones" userId="e846aaca-4b24-4b13-b0d0-f2308e16b284" providerId="ADAL" clId="{ED47ACC3-9597-4D89-A1DC-43CF280EF274}" dt="2026-01-14T13:20:45.032" v="183" actId="47"/>
        <pc:sldMkLst>
          <pc:docMk/>
          <pc:sldMk cId="345010590" sldId="489"/>
        </pc:sldMkLst>
      </pc:sldChg>
      <pc:sldChg chg="del">
        <pc:chgData name="Glen Jones" userId="e846aaca-4b24-4b13-b0d0-f2308e16b284" providerId="ADAL" clId="{ED47ACC3-9597-4D89-A1DC-43CF280EF274}" dt="2026-01-14T13:20:45.032" v="183" actId="47"/>
        <pc:sldMkLst>
          <pc:docMk/>
          <pc:sldMk cId="2634177903" sldId="490"/>
        </pc:sldMkLst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1161501088" sldId="491"/>
        </pc:sldMkLst>
      </pc:sldChg>
      <pc:sldChg chg="modSp add mod">
        <pc:chgData name="Glen Jones" userId="e846aaca-4b24-4b13-b0d0-f2308e16b284" providerId="ADAL" clId="{ED47ACC3-9597-4D89-A1DC-43CF280EF274}" dt="2026-01-14T10:31:20.130" v="56"/>
        <pc:sldMkLst>
          <pc:docMk/>
          <pc:sldMk cId="2568301916" sldId="491"/>
        </pc:sldMkLst>
        <pc:spChg chg="mod">
          <ac:chgData name="Glen Jones" userId="e846aaca-4b24-4b13-b0d0-f2308e16b284" providerId="ADAL" clId="{ED47ACC3-9597-4D89-A1DC-43CF280EF274}" dt="2026-01-14T10:27:25.144" v="49"/>
          <ac:spMkLst>
            <pc:docMk/>
            <pc:sldMk cId="2568301916" sldId="491"/>
            <ac:spMk id="2" creationId="{1DDA5106-4EC3-467F-C7D6-740939599AA9}"/>
          </ac:spMkLst>
        </pc:spChg>
        <pc:spChg chg="mod">
          <ac:chgData name="Glen Jones" userId="e846aaca-4b24-4b13-b0d0-f2308e16b284" providerId="ADAL" clId="{ED47ACC3-9597-4D89-A1DC-43CF280EF274}" dt="2026-01-14T10:27:02.590" v="41" actId="27636"/>
          <ac:spMkLst>
            <pc:docMk/>
            <pc:sldMk cId="2568301916" sldId="491"/>
            <ac:spMk id="4" creationId="{7CFB123A-E6DA-5232-3578-2C51ADD4EB19}"/>
          </ac:spMkLst>
        </pc:spChg>
        <pc:spChg chg="mod">
          <ac:chgData name="Glen Jones" userId="e846aaca-4b24-4b13-b0d0-f2308e16b284" providerId="ADAL" clId="{ED47ACC3-9597-4D89-A1DC-43CF280EF274}" dt="2026-01-14T10:27:02.025" v="36"/>
          <ac:spMkLst>
            <pc:docMk/>
            <pc:sldMk cId="2568301916" sldId="491"/>
            <ac:spMk id="5" creationId="{555714F2-4532-4EED-ABDB-B31F7637F257}"/>
          </ac:spMkLst>
        </pc:spChg>
        <pc:spChg chg="mod">
          <ac:chgData name="Glen Jones" userId="e846aaca-4b24-4b13-b0d0-f2308e16b284" providerId="ADAL" clId="{ED47ACC3-9597-4D89-A1DC-43CF280EF274}" dt="2026-01-14T10:31:20.130" v="56"/>
          <ac:spMkLst>
            <pc:docMk/>
            <pc:sldMk cId="2568301916" sldId="491"/>
            <ac:spMk id="6" creationId="{3A228511-19A4-1D35-57FF-58B514EA4CC3}"/>
          </ac:spMkLst>
        </pc:spChg>
      </pc:sldChg>
      <pc:sldChg chg="modSp add mod">
        <pc:chgData name="Glen Jones" userId="e846aaca-4b24-4b13-b0d0-f2308e16b284" providerId="ADAL" clId="{ED47ACC3-9597-4D89-A1DC-43CF280EF274}" dt="2026-01-14T10:31:35.170" v="59" actId="207"/>
        <pc:sldMkLst>
          <pc:docMk/>
          <pc:sldMk cId="816997607" sldId="492"/>
        </pc:sldMkLst>
        <pc:spChg chg="mod">
          <ac:chgData name="Glen Jones" userId="e846aaca-4b24-4b13-b0d0-f2308e16b284" providerId="ADAL" clId="{ED47ACC3-9597-4D89-A1DC-43CF280EF274}" dt="2026-01-14T10:27:25.144" v="49"/>
          <ac:spMkLst>
            <pc:docMk/>
            <pc:sldMk cId="816997607" sldId="492"/>
            <ac:spMk id="2" creationId="{F703297B-1180-4657-7A64-9535AD4F1E13}"/>
          </ac:spMkLst>
        </pc:spChg>
        <pc:spChg chg="mod">
          <ac:chgData name="Glen Jones" userId="e846aaca-4b24-4b13-b0d0-f2308e16b284" providerId="ADAL" clId="{ED47ACC3-9597-4D89-A1DC-43CF280EF274}" dt="2026-01-14T10:27:02.596" v="42" actId="27636"/>
          <ac:spMkLst>
            <pc:docMk/>
            <pc:sldMk cId="816997607" sldId="492"/>
            <ac:spMk id="4" creationId="{3DFE4FC4-894B-9636-095F-474C6FD328A7}"/>
          </ac:spMkLst>
        </pc:spChg>
        <pc:spChg chg="mod">
          <ac:chgData name="Glen Jones" userId="e846aaca-4b24-4b13-b0d0-f2308e16b284" providerId="ADAL" clId="{ED47ACC3-9597-4D89-A1DC-43CF280EF274}" dt="2026-01-14T10:27:02.025" v="36"/>
          <ac:spMkLst>
            <pc:docMk/>
            <pc:sldMk cId="816997607" sldId="492"/>
            <ac:spMk id="5" creationId="{5DE8C32E-135B-DB06-ECAF-A78F7D25E4F5}"/>
          </ac:spMkLst>
        </pc:spChg>
        <pc:spChg chg="mod">
          <ac:chgData name="Glen Jones" userId="e846aaca-4b24-4b13-b0d0-f2308e16b284" providerId="ADAL" clId="{ED47ACC3-9597-4D89-A1DC-43CF280EF274}" dt="2026-01-14T10:31:35.170" v="59" actId="207"/>
          <ac:spMkLst>
            <pc:docMk/>
            <pc:sldMk cId="816997607" sldId="492"/>
            <ac:spMk id="6" creationId="{755CB2AA-D032-7486-4F2E-5C99B06C49FB}"/>
          </ac:spMkLst>
        </pc:spChg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1061939290" sldId="492"/>
        </pc:sldMkLst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2138331753" sldId="493"/>
        </pc:sldMkLst>
      </pc:sldChg>
      <pc:sldChg chg="modSp add mod">
        <pc:chgData name="Glen Jones" userId="e846aaca-4b24-4b13-b0d0-f2308e16b284" providerId="ADAL" clId="{ED47ACC3-9597-4D89-A1DC-43CF280EF274}" dt="2026-01-14T10:32:18.946" v="68" actId="207"/>
        <pc:sldMkLst>
          <pc:docMk/>
          <pc:sldMk cId="2241821432" sldId="493"/>
        </pc:sldMkLst>
        <pc:spChg chg="mod">
          <ac:chgData name="Glen Jones" userId="e846aaca-4b24-4b13-b0d0-f2308e16b284" providerId="ADAL" clId="{ED47ACC3-9597-4D89-A1DC-43CF280EF274}" dt="2026-01-14T10:27:25.144" v="49"/>
          <ac:spMkLst>
            <pc:docMk/>
            <pc:sldMk cId="2241821432" sldId="493"/>
            <ac:spMk id="2" creationId="{492B3DEB-9EF3-51CF-7BFD-A9235F6764B4}"/>
          </ac:spMkLst>
        </pc:spChg>
        <pc:spChg chg="mod">
          <ac:chgData name="Glen Jones" userId="e846aaca-4b24-4b13-b0d0-f2308e16b284" providerId="ADAL" clId="{ED47ACC3-9597-4D89-A1DC-43CF280EF274}" dt="2026-01-14T10:27:02.610" v="43" actId="27636"/>
          <ac:spMkLst>
            <pc:docMk/>
            <pc:sldMk cId="2241821432" sldId="493"/>
            <ac:spMk id="4" creationId="{78A90CD3-E43F-9D13-F2FC-DAA479755D02}"/>
          </ac:spMkLst>
        </pc:spChg>
        <pc:spChg chg="mod">
          <ac:chgData name="Glen Jones" userId="e846aaca-4b24-4b13-b0d0-f2308e16b284" providerId="ADAL" clId="{ED47ACC3-9597-4D89-A1DC-43CF280EF274}" dt="2026-01-14T10:32:18.946" v="68" actId="207"/>
          <ac:spMkLst>
            <pc:docMk/>
            <pc:sldMk cId="2241821432" sldId="493"/>
            <ac:spMk id="5" creationId="{6BF24D9C-1FC8-1EAB-D1D9-E5C4FB51FA74}"/>
          </ac:spMkLst>
        </pc:spChg>
        <pc:spChg chg="mod">
          <ac:chgData name="Glen Jones" userId="e846aaca-4b24-4b13-b0d0-f2308e16b284" providerId="ADAL" clId="{ED47ACC3-9597-4D89-A1DC-43CF280EF274}" dt="2026-01-14T10:31:40.767" v="60"/>
          <ac:spMkLst>
            <pc:docMk/>
            <pc:sldMk cId="2241821432" sldId="493"/>
            <ac:spMk id="6" creationId="{1D157186-8998-4302-520D-C730E72C9A14}"/>
          </ac:spMkLst>
        </pc:spChg>
      </pc:sldChg>
      <pc:sldChg chg="modSp add mod">
        <pc:chgData name="Glen Jones" userId="e846aaca-4b24-4b13-b0d0-f2308e16b284" providerId="ADAL" clId="{ED47ACC3-9597-4D89-A1DC-43CF280EF274}" dt="2026-01-14T10:32:30.216" v="69"/>
        <pc:sldMkLst>
          <pc:docMk/>
          <pc:sldMk cId="403202132" sldId="494"/>
        </pc:sldMkLst>
        <pc:spChg chg="mod">
          <ac:chgData name="Glen Jones" userId="e846aaca-4b24-4b13-b0d0-f2308e16b284" providerId="ADAL" clId="{ED47ACC3-9597-4D89-A1DC-43CF280EF274}" dt="2026-01-14T10:27:25.144" v="49"/>
          <ac:spMkLst>
            <pc:docMk/>
            <pc:sldMk cId="403202132" sldId="494"/>
            <ac:spMk id="2" creationId="{4F25C7F9-7A2D-4242-1DA6-B61232A4D1DA}"/>
          </ac:spMkLst>
        </pc:spChg>
        <pc:spChg chg="mod">
          <ac:chgData name="Glen Jones" userId="e846aaca-4b24-4b13-b0d0-f2308e16b284" providerId="ADAL" clId="{ED47ACC3-9597-4D89-A1DC-43CF280EF274}" dt="2026-01-14T10:27:02.621" v="44" actId="27636"/>
          <ac:spMkLst>
            <pc:docMk/>
            <pc:sldMk cId="403202132" sldId="494"/>
            <ac:spMk id="4" creationId="{57440DAC-6C6B-9FE4-A989-0E311E77AF8E}"/>
          </ac:spMkLst>
        </pc:spChg>
        <pc:spChg chg="mod">
          <ac:chgData name="Glen Jones" userId="e846aaca-4b24-4b13-b0d0-f2308e16b284" providerId="ADAL" clId="{ED47ACC3-9597-4D89-A1DC-43CF280EF274}" dt="2026-01-14T10:32:30.216" v="69"/>
          <ac:spMkLst>
            <pc:docMk/>
            <pc:sldMk cId="403202132" sldId="494"/>
            <ac:spMk id="5" creationId="{A1A52C1F-02DA-3B87-8E0F-AF4EEF5C4778}"/>
          </ac:spMkLst>
        </pc:spChg>
        <pc:spChg chg="mod">
          <ac:chgData name="Glen Jones" userId="e846aaca-4b24-4b13-b0d0-f2308e16b284" providerId="ADAL" clId="{ED47ACC3-9597-4D89-A1DC-43CF280EF274}" dt="2026-01-14T10:31:43.127" v="61"/>
          <ac:spMkLst>
            <pc:docMk/>
            <pc:sldMk cId="403202132" sldId="494"/>
            <ac:spMk id="6" creationId="{0B1D1DEF-3710-CDA9-03B8-E43CA1BA6A53}"/>
          </ac:spMkLst>
        </pc:spChg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3504844037" sldId="494"/>
        </pc:sldMkLst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3017844777" sldId="495"/>
        </pc:sldMkLst>
      </pc:sldChg>
      <pc:sldChg chg="modSp add mod">
        <pc:chgData name="Glen Jones" userId="e846aaca-4b24-4b13-b0d0-f2308e16b284" providerId="ADAL" clId="{ED47ACC3-9597-4D89-A1DC-43CF280EF274}" dt="2026-01-14T10:35:29.291" v="83" actId="207"/>
        <pc:sldMkLst>
          <pc:docMk/>
          <pc:sldMk cId="3749754028" sldId="495"/>
        </pc:sldMkLst>
        <pc:spChg chg="mod">
          <ac:chgData name="Glen Jones" userId="e846aaca-4b24-4b13-b0d0-f2308e16b284" providerId="ADAL" clId="{ED47ACC3-9597-4D89-A1DC-43CF280EF274}" dt="2026-01-14T10:35:29.291" v="83" actId="207"/>
          <ac:spMkLst>
            <pc:docMk/>
            <pc:sldMk cId="3749754028" sldId="495"/>
            <ac:spMk id="2" creationId="{F0B0BE89-1F6D-C762-5A0F-7653F6507C89}"/>
          </ac:spMkLst>
        </pc:spChg>
        <pc:spChg chg="mod">
          <ac:chgData name="Glen Jones" userId="e846aaca-4b24-4b13-b0d0-f2308e16b284" providerId="ADAL" clId="{ED47ACC3-9597-4D89-A1DC-43CF280EF274}" dt="2026-01-14T10:35:00.295" v="77" actId="27636"/>
          <ac:spMkLst>
            <pc:docMk/>
            <pc:sldMk cId="3749754028" sldId="495"/>
            <ac:spMk id="4" creationId="{A2EEFC2D-F409-CF82-5FE9-AAFACF618862}"/>
          </ac:spMkLst>
        </pc:spChg>
        <pc:spChg chg="mod">
          <ac:chgData name="Glen Jones" userId="e846aaca-4b24-4b13-b0d0-f2308e16b284" providerId="ADAL" clId="{ED47ACC3-9597-4D89-A1DC-43CF280EF274}" dt="2026-01-14T10:32:34.493" v="70"/>
          <ac:spMkLst>
            <pc:docMk/>
            <pc:sldMk cId="3749754028" sldId="495"/>
            <ac:spMk id="5" creationId="{FD16BA75-0320-9792-7636-3C172E218657}"/>
          </ac:spMkLst>
        </pc:spChg>
        <pc:spChg chg="mod">
          <ac:chgData name="Glen Jones" userId="e846aaca-4b24-4b13-b0d0-f2308e16b284" providerId="ADAL" clId="{ED47ACC3-9597-4D89-A1DC-43CF280EF274}" dt="2026-01-14T10:31:45.660" v="62"/>
          <ac:spMkLst>
            <pc:docMk/>
            <pc:sldMk cId="3749754028" sldId="495"/>
            <ac:spMk id="6" creationId="{9B260382-1E99-0815-A95C-1EFB80EE5B7A}"/>
          </ac:spMkLst>
        </pc:spChg>
      </pc:sldChg>
      <pc:sldChg chg="modSp add del mod">
        <pc:chgData name="Glen Jones" userId="e846aaca-4b24-4b13-b0d0-f2308e16b284" providerId="ADAL" clId="{ED47ACC3-9597-4D89-A1DC-43CF280EF274}" dt="2026-01-14T10:35:22.850" v="81" actId="47"/>
        <pc:sldMkLst>
          <pc:docMk/>
          <pc:sldMk cId="1324055852" sldId="496"/>
        </pc:sldMkLst>
        <pc:spChg chg="mod">
          <ac:chgData name="Glen Jones" userId="e846aaca-4b24-4b13-b0d0-f2308e16b284" providerId="ADAL" clId="{ED47ACC3-9597-4D89-A1DC-43CF280EF274}" dt="2026-01-14T10:35:03.706" v="79" actId="27636"/>
          <ac:spMkLst>
            <pc:docMk/>
            <pc:sldMk cId="1324055852" sldId="496"/>
            <ac:spMk id="4" creationId="{7C98B704-2D61-363E-435E-7F75D6E4D8D7}"/>
          </ac:spMkLst>
        </pc:spChg>
        <pc:spChg chg="mod">
          <ac:chgData name="Glen Jones" userId="e846aaca-4b24-4b13-b0d0-f2308e16b284" providerId="ADAL" clId="{ED47ACC3-9597-4D89-A1DC-43CF280EF274}" dt="2026-01-14T10:32:40.460" v="71"/>
          <ac:spMkLst>
            <pc:docMk/>
            <pc:sldMk cId="1324055852" sldId="496"/>
            <ac:spMk id="5" creationId="{62458779-CBED-7A3A-83B0-B9B279671564}"/>
          </ac:spMkLst>
        </pc:spChg>
        <pc:spChg chg="mod">
          <ac:chgData name="Glen Jones" userId="e846aaca-4b24-4b13-b0d0-f2308e16b284" providerId="ADAL" clId="{ED47ACC3-9597-4D89-A1DC-43CF280EF274}" dt="2026-01-14T10:31:47.844" v="63"/>
          <ac:spMkLst>
            <pc:docMk/>
            <pc:sldMk cId="1324055852" sldId="496"/>
            <ac:spMk id="6" creationId="{4DB39D47-B7F1-2791-B8A1-6D3B07F5F7A5}"/>
          </ac:spMkLst>
        </pc:spChg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1822011652" sldId="496"/>
        </pc:sldMkLst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1184615686" sldId="497"/>
        </pc:sldMkLst>
      </pc:sldChg>
      <pc:sldChg chg="modSp add del mod">
        <pc:chgData name="Glen Jones" userId="e846aaca-4b24-4b13-b0d0-f2308e16b284" providerId="ADAL" clId="{ED47ACC3-9597-4D89-A1DC-43CF280EF274}" dt="2026-01-14T10:35:06.410" v="80" actId="47"/>
        <pc:sldMkLst>
          <pc:docMk/>
          <pc:sldMk cId="1828470508" sldId="497"/>
        </pc:sldMkLst>
        <pc:spChg chg="mod">
          <ac:chgData name="Glen Jones" userId="e846aaca-4b24-4b13-b0d0-f2308e16b284" providerId="ADAL" clId="{ED47ACC3-9597-4D89-A1DC-43CF280EF274}" dt="2026-01-14T10:27:02.720" v="47" actId="27636"/>
          <ac:spMkLst>
            <pc:docMk/>
            <pc:sldMk cId="1828470508" sldId="497"/>
            <ac:spMk id="4" creationId="{494A4463-E8FC-2AE0-676F-AFD074EAE6DA}"/>
          </ac:spMkLst>
        </pc:spChg>
        <pc:spChg chg="mod">
          <ac:chgData name="Glen Jones" userId="e846aaca-4b24-4b13-b0d0-f2308e16b284" providerId="ADAL" clId="{ED47ACC3-9597-4D89-A1DC-43CF280EF274}" dt="2026-01-14T10:32:44.218" v="72"/>
          <ac:spMkLst>
            <pc:docMk/>
            <pc:sldMk cId="1828470508" sldId="497"/>
            <ac:spMk id="5" creationId="{71B4C90C-075B-282E-1488-8DF72CDAB307}"/>
          </ac:spMkLst>
        </pc:spChg>
        <pc:spChg chg="mod">
          <ac:chgData name="Glen Jones" userId="e846aaca-4b24-4b13-b0d0-f2308e16b284" providerId="ADAL" clId="{ED47ACC3-9597-4D89-A1DC-43CF280EF274}" dt="2026-01-14T10:31:49.690" v="64"/>
          <ac:spMkLst>
            <pc:docMk/>
            <pc:sldMk cId="1828470508" sldId="497"/>
            <ac:spMk id="6" creationId="{25B6BE15-6652-C912-7D80-11620FE8D4D8}"/>
          </ac:spMkLst>
        </pc:spChg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83150721" sldId="498"/>
        </pc:sldMkLst>
      </pc:sldChg>
      <pc:sldChg chg="modSp add del mod">
        <pc:chgData name="Glen Jones" userId="e846aaca-4b24-4b13-b0d0-f2308e16b284" providerId="ADAL" clId="{ED47ACC3-9597-4D89-A1DC-43CF280EF274}" dt="2026-01-14T10:35:06.410" v="80" actId="47"/>
        <pc:sldMkLst>
          <pc:docMk/>
          <pc:sldMk cId="3713948267" sldId="498"/>
        </pc:sldMkLst>
        <pc:spChg chg="mod">
          <ac:chgData name="Glen Jones" userId="e846aaca-4b24-4b13-b0d0-f2308e16b284" providerId="ADAL" clId="{ED47ACC3-9597-4D89-A1DC-43CF280EF274}" dt="2026-01-14T10:27:02.745" v="48" actId="27636"/>
          <ac:spMkLst>
            <pc:docMk/>
            <pc:sldMk cId="3713948267" sldId="498"/>
            <ac:spMk id="4" creationId="{A3A032BE-45F2-618F-B263-4D811E012B42}"/>
          </ac:spMkLst>
        </pc:spChg>
        <pc:spChg chg="mod">
          <ac:chgData name="Glen Jones" userId="e846aaca-4b24-4b13-b0d0-f2308e16b284" providerId="ADAL" clId="{ED47ACC3-9597-4D89-A1DC-43CF280EF274}" dt="2026-01-14T10:32:48.640" v="73"/>
          <ac:spMkLst>
            <pc:docMk/>
            <pc:sldMk cId="3713948267" sldId="498"/>
            <ac:spMk id="5" creationId="{14C9D17A-9B48-D781-0D6B-5DB7334380CE}"/>
          </ac:spMkLst>
        </pc:spChg>
        <pc:spChg chg="mod">
          <ac:chgData name="Glen Jones" userId="e846aaca-4b24-4b13-b0d0-f2308e16b284" providerId="ADAL" clId="{ED47ACC3-9597-4D89-A1DC-43CF280EF274}" dt="2026-01-14T10:31:52.602" v="65"/>
          <ac:spMkLst>
            <pc:docMk/>
            <pc:sldMk cId="3713948267" sldId="498"/>
            <ac:spMk id="6" creationId="{B3C30069-7896-EC4C-668E-8244A66677D9}"/>
          </ac:spMkLst>
        </pc:spChg>
      </pc:sldChg>
      <pc:sldChg chg="add del">
        <pc:chgData name="Glen Jones" userId="e846aaca-4b24-4b13-b0d0-f2308e16b284" providerId="ADAL" clId="{ED47ACC3-9597-4D89-A1DC-43CF280EF274}" dt="2026-01-14T13:20:45.032" v="183" actId="47"/>
        <pc:sldMkLst>
          <pc:docMk/>
          <pc:sldMk cId="1617769499" sldId="499"/>
        </pc:sldMkLst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3982089833" sldId="499"/>
        </pc:sldMkLst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2220470907" sldId="500"/>
        </pc:sldMkLst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2965012150" sldId="501"/>
        </pc:sldMkLst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2575022731" sldId="502"/>
        </pc:sldMkLst>
      </pc:sldChg>
      <pc:sldChg chg="del">
        <pc:chgData name="Glen Jones" userId="e846aaca-4b24-4b13-b0d0-f2308e16b284" providerId="ADAL" clId="{ED47ACC3-9597-4D89-A1DC-43CF280EF274}" dt="2026-01-14T08:46:27.678" v="6" actId="47"/>
        <pc:sldMkLst>
          <pc:docMk/>
          <pc:sldMk cId="3118973019" sldId="503"/>
        </pc:sldMkLst>
      </pc:sldChg>
      <pc:sldChg chg="add del">
        <pc:chgData name="Glen Jones" userId="e846aaca-4b24-4b13-b0d0-f2308e16b284" providerId="ADAL" clId="{ED47ACC3-9597-4D89-A1DC-43CF280EF274}" dt="2026-01-14T13:20:45.032" v="183" actId="47"/>
        <pc:sldMkLst>
          <pc:docMk/>
          <pc:sldMk cId="1214792120" sldId="529"/>
        </pc:sldMkLst>
      </pc:sldChg>
      <pc:sldChg chg="add del">
        <pc:chgData name="Glen Jones" userId="e846aaca-4b24-4b13-b0d0-f2308e16b284" providerId="ADAL" clId="{ED47ACC3-9597-4D89-A1DC-43CF280EF274}" dt="2026-01-14T13:20:45.032" v="183" actId="47"/>
        <pc:sldMkLst>
          <pc:docMk/>
          <pc:sldMk cId="3817707814" sldId="530"/>
        </pc:sldMkLst>
      </pc:sldChg>
      <pc:sldChg chg="add del">
        <pc:chgData name="Glen Jones" userId="e846aaca-4b24-4b13-b0d0-f2308e16b284" providerId="ADAL" clId="{ED47ACC3-9597-4D89-A1DC-43CF280EF274}" dt="2026-01-14T13:20:45.032" v="183" actId="47"/>
        <pc:sldMkLst>
          <pc:docMk/>
          <pc:sldMk cId="1982744053" sldId="531"/>
        </pc:sldMkLst>
      </pc:sldChg>
      <pc:sldChg chg="add del">
        <pc:chgData name="Glen Jones" userId="e846aaca-4b24-4b13-b0d0-f2308e16b284" providerId="ADAL" clId="{ED47ACC3-9597-4D89-A1DC-43CF280EF274}" dt="2026-01-14T13:20:45.032" v="183" actId="47"/>
        <pc:sldMkLst>
          <pc:docMk/>
          <pc:sldMk cId="284841469" sldId="532"/>
        </pc:sldMkLst>
      </pc:sldChg>
      <pc:sldChg chg="add del">
        <pc:chgData name="Glen Jones" userId="e846aaca-4b24-4b13-b0d0-f2308e16b284" providerId="ADAL" clId="{ED47ACC3-9597-4D89-A1DC-43CF280EF274}" dt="2026-01-14T13:20:45.032" v="183" actId="47"/>
        <pc:sldMkLst>
          <pc:docMk/>
          <pc:sldMk cId="796667336" sldId="533"/>
        </pc:sldMkLst>
      </pc:sldChg>
      <pc:sldChg chg="add del">
        <pc:chgData name="Glen Jones" userId="e846aaca-4b24-4b13-b0d0-f2308e16b284" providerId="ADAL" clId="{ED47ACC3-9597-4D89-A1DC-43CF280EF274}" dt="2026-01-14T13:20:45.032" v="183" actId="47"/>
        <pc:sldMkLst>
          <pc:docMk/>
          <pc:sldMk cId="4273821293" sldId="534"/>
        </pc:sldMkLst>
      </pc:sldChg>
      <pc:sldChg chg="modSp add mod">
        <pc:chgData name="Glen Jones" userId="e846aaca-4b24-4b13-b0d0-f2308e16b284" providerId="ADAL" clId="{ED47ACC3-9597-4D89-A1DC-43CF280EF274}" dt="2026-01-14T10:31:10.880" v="55" actId="207"/>
        <pc:sldMkLst>
          <pc:docMk/>
          <pc:sldMk cId="1245596646" sldId="535"/>
        </pc:sldMkLst>
        <pc:spChg chg="mod">
          <ac:chgData name="Glen Jones" userId="e846aaca-4b24-4b13-b0d0-f2308e16b284" providerId="ADAL" clId="{ED47ACC3-9597-4D89-A1DC-43CF280EF274}" dt="2026-01-14T10:27:25.144" v="49"/>
          <ac:spMkLst>
            <pc:docMk/>
            <pc:sldMk cId="1245596646" sldId="535"/>
            <ac:spMk id="2" creationId="{200F7BCC-051D-D6F7-A0C0-EF166DD52B87}"/>
          </ac:spMkLst>
        </pc:spChg>
        <pc:spChg chg="mod">
          <ac:chgData name="Glen Jones" userId="e846aaca-4b24-4b13-b0d0-f2308e16b284" providerId="ADAL" clId="{ED47ACC3-9597-4D89-A1DC-43CF280EF274}" dt="2026-01-14T10:27:02.555" v="39" actId="27636"/>
          <ac:spMkLst>
            <pc:docMk/>
            <pc:sldMk cId="1245596646" sldId="535"/>
            <ac:spMk id="4" creationId="{73586194-CFD9-ABFC-CE85-9EBA985B46D7}"/>
          </ac:spMkLst>
        </pc:spChg>
        <pc:spChg chg="mod">
          <ac:chgData name="Glen Jones" userId="e846aaca-4b24-4b13-b0d0-f2308e16b284" providerId="ADAL" clId="{ED47ACC3-9597-4D89-A1DC-43CF280EF274}" dt="2026-01-14T10:27:02.025" v="36"/>
          <ac:spMkLst>
            <pc:docMk/>
            <pc:sldMk cId="1245596646" sldId="535"/>
            <ac:spMk id="5" creationId="{81C5AD34-6D3C-ADAA-0833-099C623C84FB}"/>
          </ac:spMkLst>
        </pc:spChg>
        <pc:spChg chg="mod">
          <ac:chgData name="Glen Jones" userId="e846aaca-4b24-4b13-b0d0-f2308e16b284" providerId="ADAL" clId="{ED47ACC3-9597-4D89-A1DC-43CF280EF274}" dt="2026-01-14T10:31:10.880" v="55" actId="207"/>
          <ac:spMkLst>
            <pc:docMk/>
            <pc:sldMk cId="1245596646" sldId="535"/>
            <ac:spMk id="6" creationId="{BF7F3C36-ABA6-AD2E-E92D-FC8372469D60}"/>
          </ac:spMkLst>
        </pc:spChg>
      </pc:sldChg>
      <pc:sldChg chg="add del">
        <pc:chgData name="Glen Jones" userId="e846aaca-4b24-4b13-b0d0-f2308e16b284" providerId="ADAL" clId="{ED47ACC3-9597-4D89-A1DC-43CF280EF274}" dt="2026-01-14T13:20:45.032" v="183" actId="47"/>
        <pc:sldMkLst>
          <pc:docMk/>
          <pc:sldMk cId="2845178778" sldId="536"/>
        </pc:sldMkLst>
      </pc:sldChg>
      <pc:sldChg chg="modSp add del mod">
        <pc:chgData name="Glen Jones" userId="e846aaca-4b24-4b13-b0d0-f2308e16b284" providerId="ADAL" clId="{ED47ACC3-9597-4D89-A1DC-43CF280EF274}" dt="2026-01-14T13:20:45.032" v="183" actId="47"/>
        <pc:sldMkLst>
          <pc:docMk/>
          <pc:sldMk cId="3392112947" sldId="537"/>
        </pc:sldMkLst>
        <pc:graphicFrameChg chg="modGraphic">
          <ac:chgData name="Glen Jones" userId="e846aaca-4b24-4b13-b0d0-f2308e16b284" providerId="ADAL" clId="{ED47ACC3-9597-4D89-A1DC-43CF280EF274}" dt="2026-01-14T10:38:02.469" v="180" actId="20577"/>
          <ac:graphicFrameMkLst>
            <pc:docMk/>
            <pc:sldMk cId="3392112947" sldId="537"/>
            <ac:graphicFrameMk id="4" creationId="{1C2DFAEE-D3BE-8166-CD9E-100D7311CE09}"/>
          </ac:graphicFrameMkLst>
        </pc:graphicFrameChg>
      </pc:sldChg>
      <pc:sldChg chg="modSp add del mod">
        <pc:chgData name="Glen Jones" userId="e846aaca-4b24-4b13-b0d0-f2308e16b284" providerId="ADAL" clId="{ED47ACC3-9597-4D89-A1DC-43CF280EF274}" dt="2026-01-14T13:20:45.032" v="183" actId="47"/>
        <pc:sldMkLst>
          <pc:docMk/>
          <pc:sldMk cId="3812020744" sldId="538"/>
        </pc:sldMkLst>
        <pc:graphicFrameChg chg="modGraphic">
          <ac:chgData name="Glen Jones" userId="e846aaca-4b24-4b13-b0d0-f2308e16b284" providerId="ADAL" clId="{ED47ACC3-9597-4D89-A1DC-43CF280EF274}" dt="2026-01-14T10:38:09.052" v="181" actId="20577"/>
          <ac:graphicFrameMkLst>
            <pc:docMk/>
            <pc:sldMk cId="3812020744" sldId="538"/>
            <ac:graphicFrameMk id="4" creationId="{63BBBDD7-5EE5-AB74-AC48-D88432E8A4DE}"/>
          </ac:graphicFrameMkLst>
        </pc:graphicFrameChg>
      </pc:sldChg>
      <pc:sldChg chg="add del">
        <pc:chgData name="Glen Jones" userId="e846aaca-4b24-4b13-b0d0-f2308e16b284" providerId="ADAL" clId="{ED47ACC3-9597-4D89-A1DC-43CF280EF274}" dt="2026-01-14T13:20:45.032" v="183" actId="47"/>
        <pc:sldMkLst>
          <pc:docMk/>
          <pc:sldMk cId="3014603248" sldId="539"/>
        </pc:sldMkLst>
      </pc:sldChg>
      <pc:sldChg chg="add del">
        <pc:chgData name="Glen Jones" userId="e846aaca-4b24-4b13-b0d0-f2308e16b284" providerId="ADAL" clId="{ED47ACC3-9597-4D89-A1DC-43CF280EF274}" dt="2026-01-14T13:20:45.032" v="183" actId="47"/>
        <pc:sldMkLst>
          <pc:docMk/>
          <pc:sldMk cId="799594242" sldId="540"/>
        </pc:sldMkLst>
      </pc:sldChg>
      <pc:sldChg chg="add del">
        <pc:chgData name="Glen Jones" userId="e846aaca-4b24-4b13-b0d0-f2308e16b284" providerId="ADAL" clId="{ED47ACC3-9597-4D89-A1DC-43CF280EF274}" dt="2026-01-14T13:20:45.032" v="183" actId="47"/>
        <pc:sldMkLst>
          <pc:docMk/>
          <pc:sldMk cId="819522156" sldId="541"/>
        </pc:sldMkLst>
      </pc:sldChg>
      <pc:sldChg chg="add del">
        <pc:chgData name="Glen Jones" userId="e846aaca-4b24-4b13-b0d0-f2308e16b284" providerId="ADAL" clId="{ED47ACC3-9597-4D89-A1DC-43CF280EF274}" dt="2026-01-14T13:20:45.032" v="183" actId="47"/>
        <pc:sldMkLst>
          <pc:docMk/>
          <pc:sldMk cId="4214612519" sldId="542"/>
        </pc:sldMkLst>
      </pc:sldChg>
      <pc:sldChg chg="add del">
        <pc:chgData name="Glen Jones" userId="e846aaca-4b24-4b13-b0d0-f2308e16b284" providerId="ADAL" clId="{ED47ACC3-9597-4D89-A1DC-43CF280EF274}" dt="2026-01-14T13:20:45.032" v="183" actId="47"/>
        <pc:sldMkLst>
          <pc:docMk/>
          <pc:sldMk cId="659718212" sldId="543"/>
        </pc:sldMkLst>
      </pc:sldChg>
      <pc:sldChg chg="modSp add mod">
        <pc:chgData name="Glen Jones" userId="e846aaca-4b24-4b13-b0d0-f2308e16b284" providerId="ADAL" clId="{ED47ACC3-9597-4D89-A1DC-43CF280EF274}" dt="2026-01-14T10:34:52.783" v="75" actId="207"/>
        <pc:sldMkLst>
          <pc:docMk/>
          <pc:sldMk cId="3782006008" sldId="544"/>
        </pc:sldMkLst>
        <pc:spChg chg="mod">
          <ac:chgData name="Glen Jones" userId="e846aaca-4b24-4b13-b0d0-f2308e16b284" providerId="ADAL" clId="{ED47ACC3-9597-4D89-A1DC-43CF280EF274}" dt="2026-01-14T10:34:52.783" v="75" actId="207"/>
          <ac:spMkLst>
            <pc:docMk/>
            <pc:sldMk cId="3782006008" sldId="544"/>
            <ac:spMk id="4" creationId="{0EEA6249-771B-EE30-B05C-5DCB9864C908}"/>
          </ac:spMkLst>
        </pc:spChg>
      </pc:sldChg>
      <pc:sldChg chg="modSp add mod">
        <pc:chgData name="Glen Jones" userId="e846aaca-4b24-4b13-b0d0-f2308e16b284" providerId="ADAL" clId="{ED47ACC3-9597-4D89-A1DC-43CF280EF274}" dt="2026-01-14T10:35:37.831" v="87" actId="207"/>
        <pc:sldMkLst>
          <pc:docMk/>
          <pc:sldMk cId="3694116777" sldId="545"/>
        </pc:sldMkLst>
        <pc:spChg chg="mod">
          <ac:chgData name="Glen Jones" userId="e846aaca-4b24-4b13-b0d0-f2308e16b284" providerId="ADAL" clId="{ED47ACC3-9597-4D89-A1DC-43CF280EF274}" dt="2026-01-14T10:35:37.831" v="87" actId="207"/>
          <ac:spMkLst>
            <pc:docMk/>
            <pc:sldMk cId="3694116777" sldId="545"/>
            <ac:spMk id="2" creationId="{267FEED2-03CF-F855-4FB9-BF053E48DABE}"/>
          </ac:spMkLst>
        </pc:spChg>
      </pc:sldChg>
      <pc:sldChg chg="modSp add mod">
        <pc:chgData name="Glen Jones" userId="e846aaca-4b24-4b13-b0d0-f2308e16b284" providerId="ADAL" clId="{ED47ACC3-9597-4D89-A1DC-43CF280EF274}" dt="2026-01-14T10:35:45.230" v="90" actId="207"/>
        <pc:sldMkLst>
          <pc:docMk/>
          <pc:sldMk cId="2356634885" sldId="546"/>
        </pc:sldMkLst>
        <pc:spChg chg="mod">
          <ac:chgData name="Glen Jones" userId="e846aaca-4b24-4b13-b0d0-f2308e16b284" providerId="ADAL" clId="{ED47ACC3-9597-4D89-A1DC-43CF280EF274}" dt="2026-01-14T10:35:45.230" v="90" actId="207"/>
          <ac:spMkLst>
            <pc:docMk/>
            <pc:sldMk cId="2356634885" sldId="546"/>
            <ac:spMk id="2" creationId="{BFA0EAE7-A121-AD0B-C670-DABE8B6B0CD6}"/>
          </ac:spMkLst>
        </pc:spChg>
      </pc:sldChg>
      <pc:sldChg chg="modSp add mod modAnim">
        <pc:chgData name="Glen Jones" userId="e846aaca-4b24-4b13-b0d0-f2308e16b284" providerId="ADAL" clId="{ED47ACC3-9597-4D89-A1DC-43CF280EF274}" dt="2026-01-14T10:37:36.222" v="160" actId="207"/>
        <pc:sldMkLst>
          <pc:docMk/>
          <pc:sldMk cId="2844488552" sldId="547"/>
        </pc:sldMkLst>
        <pc:spChg chg="mod">
          <ac:chgData name="Glen Jones" userId="e846aaca-4b24-4b13-b0d0-f2308e16b284" providerId="ADAL" clId="{ED47ACC3-9597-4D89-A1DC-43CF280EF274}" dt="2026-01-14T10:37:14.500" v="149" actId="27636"/>
          <ac:spMkLst>
            <pc:docMk/>
            <pc:sldMk cId="2844488552" sldId="547"/>
            <ac:spMk id="7" creationId="{0C726C6E-9B4C-6265-34C7-5C336372A36B}"/>
          </ac:spMkLst>
        </pc:spChg>
        <pc:spChg chg="mod">
          <ac:chgData name="Glen Jones" userId="e846aaca-4b24-4b13-b0d0-f2308e16b284" providerId="ADAL" clId="{ED47ACC3-9597-4D89-A1DC-43CF280EF274}" dt="2026-01-14T10:37:36.222" v="160" actId="207"/>
          <ac:spMkLst>
            <pc:docMk/>
            <pc:sldMk cId="2844488552" sldId="547"/>
            <ac:spMk id="10" creationId="{282BE56A-D32A-6FFE-3C8B-20D6C355B786}"/>
          </ac:spMkLst>
        </pc:spChg>
        <pc:spChg chg="mod">
          <ac:chgData name="Glen Jones" userId="e846aaca-4b24-4b13-b0d0-f2308e16b284" providerId="ADAL" clId="{ED47ACC3-9597-4D89-A1DC-43CF280EF274}" dt="2026-01-14T10:37:21.272" v="151" actId="207"/>
          <ac:spMkLst>
            <pc:docMk/>
            <pc:sldMk cId="2844488552" sldId="547"/>
            <ac:spMk id="14" creationId="{C1C03EB1-5537-C398-9CFE-E67E8D444F37}"/>
          </ac:spMkLst>
        </pc:spChg>
      </pc:sldChg>
      <pc:sldChg chg="addSp modSp add mod modAnim">
        <pc:chgData name="Glen Jones" userId="e846aaca-4b24-4b13-b0d0-f2308e16b284" providerId="ADAL" clId="{ED47ACC3-9597-4D89-A1DC-43CF280EF274}" dt="2026-01-14T13:20:40.814" v="182"/>
        <pc:sldMkLst>
          <pc:docMk/>
          <pc:sldMk cId="1165815724" sldId="548"/>
        </pc:sldMkLst>
        <pc:spChg chg="add mod">
          <ac:chgData name="Glen Jones" userId="e846aaca-4b24-4b13-b0d0-f2308e16b284" providerId="ADAL" clId="{ED47ACC3-9597-4D89-A1DC-43CF280EF274}" dt="2026-01-14T13:20:40.814" v="182"/>
          <ac:spMkLst>
            <pc:docMk/>
            <pc:sldMk cId="1165815724" sldId="548"/>
            <ac:spMk id="2" creationId="{5AC033B9-8A23-BF75-30CD-A5F98A6F0204}"/>
          </ac:spMkLst>
        </pc:spChg>
        <pc:spChg chg="mod">
          <ac:chgData name="Glen Jones" userId="e846aaca-4b24-4b13-b0d0-f2308e16b284" providerId="ADAL" clId="{ED47ACC3-9597-4D89-A1DC-43CF280EF274}" dt="2026-01-14T10:37:43.870" v="168" actId="20577"/>
          <ac:spMkLst>
            <pc:docMk/>
            <pc:sldMk cId="1165815724" sldId="548"/>
            <ac:spMk id="7" creationId="{AB31721F-503C-7614-1EAF-FEB4A2CD1CCD}"/>
          </ac:spMkLst>
        </pc:spChg>
        <pc:spChg chg="mod">
          <ac:chgData name="Glen Jones" userId="e846aaca-4b24-4b13-b0d0-f2308e16b284" providerId="ADAL" clId="{ED47ACC3-9597-4D89-A1DC-43CF280EF274}" dt="2026-01-14T10:37:51.640" v="179" actId="20577"/>
          <ac:spMkLst>
            <pc:docMk/>
            <pc:sldMk cId="1165815724" sldId="548"/>
            <ac:spMk id="10" creationId="{59154336-6A6B-F0DF-AE99-58B8F30C1B38}"/>
          </ac:spMkLst>
        </pc:spChg>
        <pc:spChg chg="mod">
          <ac:chgData name="Glen Jones" userId="e846aaca-4b24-4b13-b0d0-f2308e16b284" providerId="ADAL" clId="{ED47ACC3-9597-4D89-A1DC-43CF280EF274}" dt="2026-01-14T10:37:47.148" v="169" actId="1076"/>
          <ac:spMkLst>
            <pc:docMk/>
            <pc:sldMk cId="1165815724" sldId="548"/>
            <ac:spMk id="14" creationId="{5DECF092-518D-F922-B3B8-63FAB0CCC646}"/>
          </ac:spMkLst>
        </pc:spChg>
      </pc:sldChg>
      <pc:sldMasterChg chg="delSldLayout">
        <pc:chgData name="Glen Jones" userId="e846aaca-4b24-4b13-b0d0-f2308e16b284" providerId="ADAL" clId="{ED47ACC3-9597-4D89-A1DC-43CF280EF274}" dt="2026-01-14T13:20:45.032" v="183" actId="47"/>
        <pc:sldMasterMkLst>
          <pc:docMk/>
          <pc:sldMasterMk cId="451012602" sldId="2147483648"/>
        </pc:sldMasterMkLst>
        <pc:sldLayoutChg chg="del">
          <pc:chgData name="Glen Jones" userId="e846aaca-4b24-4b13-b0d0-f2308e16b284" providerId="ADAL" clId="{ED47ACC3-9597-4D89-A1DC-43CF280EF274}" dt="2026-01-14T13:20:45.032" v="183" actId="47"/>
          <pc:sldLayoutMkLst>
            <pc:docMk/>
            <pc:sldMasterMk cId="451012602" sldId="2147483648"/>
            <pc:sldLayoutMk cId="1389884137" sldId="2147483660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14/01/2026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035F223-8327-103F-8951-24C2379239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668" y="3864928"/>
            <a:ext cx="2335510" cy="286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81D257-0EE0-2732-B3AE-1F7481D7F0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37C2ABA-0CF8-3589-54C2-463509431C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67FEED2-03CF-F855-4FB9-BF053E48DAB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 wants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for himself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60B12F3-3B4D-975F-F0CD-7A7D3CF6378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present or future? 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evaded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enormous electric eels.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8F7247-E8B7-2FC5-ECB4-21FFAC099609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2. Does this sentence use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an onomatopoeia, a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powerful verb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personification, a simile, or a metaphor?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evaded enormous electric eels.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4324310-A958-A087-57FB-DCEB9130625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6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6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6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, abstract, collective?)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evaded enormous electric </a:t>
            </a:r>
            <a:r>
              <a:rPr lang="en-GB" sz="4000" dirty="0">
                <a:solidFill>
                  <a:srgbClr val="00CC00"/>
                </a:solidFill>
                <a:ea typeface="Andika"/>
                <a:cs typeface="Andika"/>
              </a:rPr>
              <a:t>eels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94116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4417EA-FFC0-F861-728B-FF77329587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16566A6-6585-B4EF-2A98-2C9833A565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FA0EAE7-A121-AD0B-C670-DABE8B6B0CD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 wants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for himself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18C588D-47F2-A961-91B8-0FBB4EC7AD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present or future? 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evaded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enormous electric eels.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1960636-7B5D-B1F4-F711-FC04F946595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2. Does this sentence use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an onomatopoeia, a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powerful verb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personification, a simile, or a metaphor?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evaded enormous electric eels.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1BFB5DE-8A38-260C-E454-D5CC7D11578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6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6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6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, abstract, collective?)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evaded enormous electric </a:t>
            </a:r>
            <a:r>
              <a:rPr lang="en-GB" sz="4000" dirty="0">
                <a:solidFill>
                  <a:srgbClr val="00CC00"/>
                </a:solidFill>
                <a:ea typeface="Andika"/>
                <a:cs typeface="Andika"/>
              </a:rPr>
              <a:t>eels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56634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Emile cautiously approached the glowing gem.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1428751" y="4825633"/>
            <a:ext cx="9111706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10028104" y="3698433"/>
            <a:ext cx="835303" cy="6139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9783801" y="4166585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221920" y="4203549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1266407" y="3714104"/>
            <a:ext cx="1044728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 or 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8C7B567-A9FF-9722-FE4A-FBEF066982F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cautiously approached the glowing gem.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577683" y="4831381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4E20CCC-0DE9-4191-E792-ADB75B45C527}"/>
              </a:ext>
            </a:extLst>
          </p:cNvPr>
          <p:cNvSpPr/>
          <p:nvPr/>
        </p:nvSpPr>
        <p:spPr>
          <a:xfrm>
            <a:off x="9868652" y="3708588"/>
            <a:ext cx="1186227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9714239" y="4179222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1252257" y="4195136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FB2CECF-7CFF-7B87-7B0C-BF61B16877E9}"/>
              </a:ext>
            </a:extLst>
          </p:cNvPr>
          <p:cNvSpPr/>
          <p:nvPr/>
        </p:nvSpPr>
        <p:spPr>
          <a:xfrm flipV="1">
            <a:off x="1137121" y="3754307"/>
            <a:ext cx="1495425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7EBCA3C-C330-CDA8-C814-6852CA9AEA04}"/>
              </a:ext>
            </a:extLst>
          </p:cNvPr>
          <p:cNvSpPr txBox="1">
            <a:spLocks/>
          </p:cNvSpPr>
          <p:nvPr/>
        </p:nvSpPr>
        <p:spPr>
          <a:xfrm>
            <a:off x="9104067" y="4846907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D0D48F8-BED6-D04F-4F1F-533DDD0BBE57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cautiously approached the glowing gem.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9204995" y="4832478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7BFC455-BA0C-27A5-FD90-ABCDB787874B}"/>
              </a:ext>
            </a:extLst>
          </p:cNvPr>
          <p:cNvSpPr/>
          <p:nvPr/>
        </p:nvSpPr>
        <p:spPr>
          <a:xfrm>
            <a:off x="9946357" y="3734823"/>
            <a:ext cx="981392" cy="4572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1191007" y="4207217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9891264" y="4225369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70CEF65-EC98-306B-CB46-68DB90E789AD}"/>
              </a:ext>
            </a:extLst>
          </p:cNvPr>
          <p:cNvSpPr/>
          <p:nvPr/>
        </p:nvSpPr>
        <p:spPr>
          <a:xfrm>
            <a:off x="1177210" y="3711964"/>
            <a:ext cx="1288345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685931" y="4859901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6AB7543-3524-EB49-499A-D6D5D7DE0A7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Emile cautiously approached the glowing gem.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5221968" y="517369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494207" y="431768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610A3C-4D37-3C19-0EE2-86A2E58001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5DC1CA-81AD-B28B-87B6-71E35BE112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CD08885-0BF9-6D6E-DBD6-6078DD0A6C30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C726C6E-9B4C-6265-34C7-5C336372A36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60847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“cautiously”?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399669-A5A7-B666-952E-E872861150E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Emile cautiously approached the glowing gem.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82BE56A-D32A-6FFE-3C8B-20D6C355B786}"/>
              </a:ext>
            </a:extLst>
          </p:cNvPr>
          <p:cNvSpPr txBox="1">
            <a:spLocks/>
          </p:cNvSpPr>
          <p:nvPr/>
        </p:nvSpPr>
        <p:spPr>
          <a:xfrm>
            <a:off x="2354943" y="5104306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1C03EB1-5537-C398-9CFE-E67E8D444F37}"/>
              </a:ext>
            </a:extLst>
          </p:cNvPr>
          <p:cNvSpPr/>
          <p:nvPr/>
        </p:nvSpPr>
        <p:spPr>
          <a:xfrm rot="16200000">
            <a:off x="2693858" y="429482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4488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9E0683-848F-EA0F-A60C-2219D0E670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B63E41A-5F15-95F6-D43A-D1E2BB5EA7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4154A0EE-8CC0-4823-6EF0-3A7E0EF27133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B31721F-503C-7614-1EAF-FEB4A2CD1CCD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60847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“glowing”?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31A5F91-F6AA-3D1E-855F-66E7A46881C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Emile cautiously approached the glowing gem.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9154336-6A6B-F0DF-AE99-58B8F30C1B38}"/>
              </a:ext>
            </a:extLst>
          </p:cNvPr>
          <p:cNvSpPr txBox="1">
            <a:spLocks/>
          </p:cNvSpPr>
          <p:nvPr/>
        </p:nvSpPr>
        <p:spPr>
          <a:xfrm>
            <a:off x="8049338" y="5105400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DECF092-518D-F922-B3B8-63FAB0CCC646}"/>
              </a:ext>
            </a:extLst>
          </p:cNvPr>
          <p:cNvSpPr/>
          <p:nvPr/>
        </p:nvSpPr>
        <p:spPr>
          <a:xfrm rot="16200000">
            <a:off x="8262328" y="429483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5AC033B9-8A23-BF75-30CD-A5F98A6F0204}"/>
              </a:ext>
            </a:extLst>
          </p:cNvPr>
          <p:cNvSpPr/>
          <p:nvPr/>
        </p:nvSpPr>
        <p:spPr>
          <a:xfrm>
            <a:off x="3483035" y="6057901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5815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wantsgems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for himself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evaded enormous electric eels.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evaded enormous electric eels.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nouns?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evaded enormous electric eels.</a:t>
            </a:r>
          </a:p>
        </p:txBody>
      </p:sp>
    </p:spTree>
    <p:extLst>
      <p:ext uri="{BB962C8B-B14F-4D97-AF65-F5344CB8AC3E}">
        <p14:creationId xmlns:p14="http://schemas.microsoft.com/office/powerpoint/2010/main" val="119579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107112-C4B2-B617-F97A-6C321726EA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CB520D1-6669-C667-216A-2F05E0DF44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00F7BCC-051D-D6F7-A0C0-EF166DD52B87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wantsgems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for himself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3586194-CFD9-ABFC-CE85-9EBA985B46D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evaded enormous electric eels.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1C5AD34-6D3C-ADAA-0833-099C623C84FB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evaded enormous electric eels.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F7F3C36-ABA6-AD2E-E92D-FC8372469D6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evaded enormous electric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eels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45596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E74790-F63A-534F-1147-869012E8B1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E758AD0-9AB8-5BD6-BAC1-82CAD75373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DDA5106-4EC3-467F-C7D6-740939599AA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wantsgems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for himself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CFB123A-E6DA-5232-3578-2C51ADD4EB1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evaded enormous electric eels.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55714F2-4532-4EED-ABDB-B31F7637F25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evaded enormous electric eels.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228511-19A4-1D35-57FF-58B514EA4CC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(Common, proper, abstract, collective?)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evaded enormous electric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eels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68301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3902AB-F726-A7BD-531B-92458D6E88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D2BF592-DC69-4C2B-3E28-24404F81F7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03297B-1180-4657-7A64-9535AD4F1E13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wantsgems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for himself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DFE4FC4-894B-9636-095F-474C6FD328A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evaded enormous electric eels.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DE8C32E-135B-DB06-ECAF-A78F7D25E4F5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evaded enormous electric eels.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55CB2AA-D032-7486-4F2E-5C99B06C49F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6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6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evaded enormous electric </a:t>
            </a:r>
            <a:r>
              <a:rPr lang="en-GB" sz="4000" dirty="0">
                <a:solidFill>
                  <a:srgbClr val="00CC00"/>
                </a:solidFill>
                <a:ea typeface="Andika"/>
                <a:cs typeface="Andika"/>
              </a:rPr>
              <a:t>eels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16997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F650D3-B308-115C-E0C7-FB41E1C1AE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F14035-F989-1700-1AA1-7B0FB77F3D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92B3DEB-9EF3-51CF-7BFD-A9235F6764B4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wantsgems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for himself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8A90CD3-E43F-9D13-F2FC-DAA479755D0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evaded enormous electric eels.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BF24D9C-1FC8-1EAB-D1D9-E5C4FB51FA7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 onomatopoeia,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powerful 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evaded enormous electric eels.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D157186-8998-4302-520D-C730E72C9A1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6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6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6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, abstract, collective?)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evaded enormous electric </a:t>
            </a:r>
            <a:r>
              <a:rPr lang="en-GB" sz="4000" dirty="0">
                <a:solidFill>
                  <a:srgbClr val="00CC00"/>
                </a:solidFill>
                <a:ea typeface="Andika"/>
                <a:cs typeface="Andika"/>
              </a:rPr>
              <a:t>eels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41821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83F55C-BE87-E852-7CB1-EA3CEE54A4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91F4D28-C49E-B42A-535B-977352EB90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F25C7F9-7A2D-4242-1DA6-B61232A4D1DA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wantsgems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for himself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7440DAC-6C6B-9FE4-A989-0E311E77AF8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evaded enormous electric eels.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1A52C1F-02DA-3B87-8E0F-AF4EEF5C4778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2. Does this sentence use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an onomatopoeia, a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powerful verb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personification, a simile, or a metaphor?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evaded enormous electric eels.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B1D1DEF-3710-CDA9-03B8-E43CA1BA6A5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6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6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6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, abstract, collective?)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evaded enormous electric </a:t>
            </a:r>
            <a:r>
              <a:rPr lang="en-GB" sz="4000" dirty="0">
                <a:solidFill>
                  <a:srgbClr val="00CC00"/>
                </a:solidFill>
                <a:ea typeface="Andika"/>
                <a:cs typeface="Andika"/>
              </a:rPr>
              <a:t>eels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3202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C0B4F2-B564-3E5F-0D48-6CC5785A50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792C5D6-DD45-5CFC-F8EA-775A43435C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CADE8A2-8B1F-F041-BD70-2E04A977957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wantsgems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for himself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EEA6249-771B-EE30-B05C-5DCB9864C90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evaded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enormous electric eels.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4DF9812-1839-56E9-2DB4-F709FB27FD08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2. Does this sentence use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an onomatopoeia, a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powerful verb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personification, a simile, or a metaphor?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evaded enormous electric eels.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11C164A-DB9B-A31B-C0FE-075D1F8A55D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6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6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6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, abstract, collective?)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evaded enormous electric </a:t>
            </a:r>
            <a:r>
              <a:rPr lang="en-GB" sz="4000" dirty="0">
                <a:solidFill>
                  <a:srgbClr val="00CC00"/>
                </a:solidFill>
                <a:ea typeface="Andika"/>
                <a:cs typeface="Andika"/>
              </a:rPr>
              <a:t>eels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82006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34C236-EF2F-E4AE-E7DC-1DDC6E1943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8F74DA0-0580-241D-0009-50C823BDBD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B0BE89-1F6D-C762-5A0F-7653F6507C8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wantsgems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for himself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2EEFC2D-F409-CF82-5FE9-AAFACF61886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present or future? 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evaded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enormous electric eels.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D16BA75-0320-9792-7636-3C172E21865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2. Does this sentence use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an onomatopoeia, a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powerful verb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personification, a simile, or a metaphor?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evaded enormous electric eels.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B260382-1E99-0815-A95C-1EFB80EE5B7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6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6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6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, abstract, collective?)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evaded enormous electric </a:t>
            </a:r>
            <a:r>
              <a:rPr lang="en-GB" sz="4000" dirty="0">
                <a:solidFill>
                  <a:srgbClr val="00CC00"/>
                </a:solidFill>
                <a:ea typeface="Andika"/>
                <a:cs typeface="Andika"/>
              </a:rPr>
              <a:t>eels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49754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1145</Words>
  <Application>Microsoft Office PowerPoint</Application>
  <PresentationFormat>Widescreen</PresentationFormat>
  <Paragraphs>180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2026-01-14T13:20:47Z</dcterms:modified>
</cp:coreProperties>
</file>